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58" r:id="rId3"/>
    <p:sldId id="261" r:id="rId4"/>
    <p:sldId id="262" r:id="rId5"/>
    <p:sldId id="263" r:id="rId6"/>
    <p:sldId id="268" r:id="rId7"/>
    <p:sldId id="264" r:id="rId8"/>
    <p:sldId id="295" r:id="rId9"/>
    <p:sldId id="298" r:id="rId10"/>
    <p:sldId id="265" r:id="rId11"/>
    <p:sldId id="293" r:id="rId12"/>
    <p:sldId id="296" r:id="rId13"/>
    <p:sldId id="266" r:id="rId14"/>
    <p:sldId id="269" r:id="rId15"/>
    <p:sldId id="267" r:id="rId16"/>
    <p:sldId id="273" r:id="rId17"/>
    <p:sldId id="297" r:id="rId18"/>
    <p:sldId id="285" r:id="rId19"/>
    <p:sldId id="271" r:id="rId20"/>
    <p:sldId id="272" r:id="rId21"/>
    <p:sldId id="276" r:id="rId22"/>
    <p:sldId id="288" r:id="rId23"/>
    <p:sldId id="274" r:id="rId24"/>
    <p:sldId id="278" r:id="rId25"/>
    <p:sldId id="299" r:id="rId26"/>
    <p:sldId id="287" r:id="rId27"/>
    <p:sldId id="282" r:id="rId28"/>
    <p:sldId id="300" r:id="rId29"/>
    <p:sldId id="301" r:id="rId30"/>
    <p:sldId id="305" r:id="rId31"/>
    <p:sldId id="304" r:id="rId32"/>
    <p:sldId id="303" r:id="rId33"/>
    <p:sldId id="306" r:id="rId34"/>
    <p:sldId id="307" r:id="rId35"/>
    <p:sldId id="308" r:id="rId36"/>
    <p:sldId id="309" r:id="rId37"/>
    <p:sldId id="291" r:id="rId38"/>
    <p:sldId id="290" r:id="rId39"/>
    <p:sldId id="260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5F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3" autoAdjust="0"/>
    <p:restoredTop sz="94660"/>
  </p:normalViewPr>
  <p:slideViewPr>
    <p:cSldViewPr snapToGrid="0">
      <p:cViewPr varScale="1">
        <p:scale>
          <a:sx n="75" d="100"/>
          <a:sy n="75" d="100"/>
        </p:scale>
        <p:origin x="105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4:49.1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32307,'0'6889'0,"20467"-6889"0,-20467-6889 0,-20467 6889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9:04.6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74 73 7706,'0'0'16118,"3"-10"-15071,9-28-52,-11 36-815,-1 1 1,0-1-1,1 1 1,-1 0-1,1 0 1,-1-1 0,1 1-1,0 0 1,0 0-1,-1-1 1,1 1 0,0 0-1,0 0 1,0 0-1,2-1 1,1-1 3091,-12 4-2532,3 2-740,1 0 0,0 0 0,-1 0 0,1 1 0,1-1 0,-1 1 0,0 0 0,1 0 0,0 1 0,0-1 0,0 1 0,-3 6 0,-1 3 0,1 0 0,1 0 0,-5 17 0,4-8 0,2 0 0,0 0 0,2 1 0,0-1 0,2 0 0,4 43 0,-4-63 0,0-1 0,1 0 0,0 1 0,-1-1 0,1 0 0,0 1 0,0-1 0,0 0 0,0 0 0,0 0 0,1 0 0,-1 0 0,1 0 0,-1 0 0,1 0 0,0-1 0,0 1 0,0 0 0,0-1 0,0 0 0,0 1 0,0-1 0,0 0 0,0 0 0,4 1 0,3 0 0,0 0 0,0-1 0,0 0 0,0-1 0,13 0 0,-13 0 0,-7 0-2,0 0 0,0-1 0,0 1 0,0 0 0,0-1 0,0 1 0,0-1 0,-1 0 0,1 0 0,0 0 1,0 0-1,-1 0 0,1 0 0,-1 0 0,1 0 0,-1-1 0,0 1 0,1-1 0,-1 1 0,0-1 0,0 1 0,0-1 0,0 0 0,0 1 0,0-1 0,0 0 0,-1 0 0,1 0 0,-1 0 0,1 1 0,-1-1 1,0-3-1,2-8-1552,0-1 0,-2 0 0,-1-22 0,1 14-3798,0-10-3356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7:50.3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8250,'0'0'12109,"7"0"-10218,-5 0-1664,1-1 0,-1 1 0,1 0 0,-1 0 0,1 1 0,-1-1 0,1 0 0,-1 1-1,1 0 1,-1-1 0,0 1 0,1 0 0,-1 0 0,0 0 0,0 1 0,1-1 0,-1 0 0,0 1 0,0 0 0,-1-1 0,1 1 0,0 0-1,-1 0 1,1 0 0,-1 0 0,1 0 0,-1 0 0,0 0 0,0 1 0,1 2 0,8 18 657,-2 1 1,0-1-1,6 43 0,12 35-939,-10-51 55,3 0 0,2-2 0,2 0 0,3-1 0,60 84 0,224 198 0,3 4 0,-207-203 0,170 162 0,-159-176 0,56 50 0,-141-138 0,2-2 0,1-2 0,62 34 0,183 68 0,50 25 0,128 73 0,204 15 0,-429-170 0,246 38 0,-48-49 0,-119-19 0,58-15 0,-241-20 0,290-3 0,-350-4 0,130-24 0,67-34 0,103-17 0,54 8 0,-388 61 0,-1-1 0,40-18 0,33-10 0,399-62 0,-484 96 0,18-4 0,0-1 0,-1-2 0,0-2 0,0-2 0,69-37 0,-35 8 0,121-95 0,-181 130 0,-1-1 0,0-1 0,-1 0 0,-1-1 0,1 0 0,-2 0 0,0-1 0,0 0 0,-1 0 0,11-27 0,-5-3 0,-11 32 0,1 0 0,0 0 0,6-12 0,-6 18-464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7:51.3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2 113 10594,'-2'-5'23163,"5"1"-24153,14-10 990,0 2 0,0 0 0,1 0 0,1 2 0,0 0 0,0 2 0,24-9 0,-37 15 0,-1 1 0,1-1 0,-1 1 0,1 0 0,7 0 0,-11 1 0,0 0 0,0 0 0,0 0 0,0 0 0,0 0 0,0 1 0,0-1 0,0 0 0,0 1 0,0 0 0,0-1 0,0 1 0,0 0 0,-1 0 0,1 0 0,2 2 0,89 83 0,-81-75 6,-1-1 0,21 15 0,-23-19-62,0 0 0,0 0 0,-1 1 0,-1 1 0,1-1 0,-1 1 0,11 15 1,-14-12-3013,-3-1-4109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8:16.763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1380 31207,'1383'-1379'0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8:18.269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1 313 8970,'0'0'19165,"7"-2"-17535,8-3-1333,0 0 0,0-1 0,-1-1-1,0-1 1,0 0 0,0-1 0,-2 0 0,1-1 0,-1-1-1,19-20 1,-6 3-363,-2-1 1,0-1-1,30-55 0,-45 68 66,0 5 0,-10 34 0,-5 16 0,-2-2 0,-16 42 0,-7 23 0,32-99 0,-10 34 0,1 2 0,2-1 0,-3 68 0,10-105-1,0 0 0,1 1 0,-1-1 0,0 0 0,0 1-1,0-1 1,0 1 0,0-1 0,0 0 0,1 1 0,-1-1 0,0 0 0,0 1 0,1-1 0,-1 0 0,0 0 0,0 1-1,1-1 1,-1 0 0,0 0 0,1 1 0,-1-1 0,0 0 0,1 0 0,-1 0 0,0 0 0,1 0 0,-1 1-1,1-1 1,-1 0 0,0 0 0,1 0 0,-1 0 0,0 0 0,1 0 0,-1 0 0,1 0 0,0-1 0,9 0-462,8-6-3001,0-6-4249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8:19.205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63 0 12659,'0'0'14456,"0"9"-12868,0 26-233,-1 0-1,-13 67 1,6-71-1355,-31 144 0,65-191 0,-17 9 0,1 0 0,0 2 0,1-1 0,-1 1 0,1 1 0,0 0 0,0 0 0,1 1 0,11-2 0,11 1 0,62 1 0,-95 3 0,6 1 0,0-1 0,0 1 0,0 1 0,0-1 0,0 1 0,-1 1 0,1-1 0,-1 1 0,1 0 0,-1 0 0,0 1 0,0 0 0,-1 0 0,1 1 0,-1-1 0,0 1 0,0 0 0,0 0 0,-1 1 0,0 0 0,0-1 0,0 1 0,-1 1 0,4 7 0,-26-38 0,3 5 0,0-7 0,1-1 0,1-1 0,2 1 0,0-2 0,2 0 0,-8-38 0,18 66 0,-1 0 0,1-1 0,-1 1 0,1-1 0,-1 1 0,1 0 0,0-1 0,0 1 0,0-1 0,0 1 0,0-1 0,0 1 0,0 0 0,0-1 0,1 1 0,-1-1 0,0 1 0,1 0 0,-1-1 0,1 1 0,0 0 0,-1-1 0,1 1 0,0 0 0,1-2 0,1 2 0,-1 0 0,1 0 0,-1 0 0,1 1 0,0-1 0,0 1 0,-1 0 0,1 0 0,0 0 0,5 0 0,8 0 0,78 0 70,2 0-367,-33-5-3397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8:20.602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0 111 7346,'3'0'25640,"24"0"-25859,62 0 219,53 1 0,193-23 0,-328 22 0,40-10 0,-46 10 0,0 0 0,0 0 0,-1-1 0,1 1 0,0 0 0,0 0 0,0-1 0,0 1 0,-1-1 0,1 1 0,0 0-1,0-1 1,-1 0 0,1 1 0,0-1 0,-1 1 0,1-1 0,-1 0 0,1 1 0,-1-1 0,1 0 0,-1 0 0,1 1 0,-1-1 0,0 0 0,1 0 0,-1 0-1,0 0 1,0 1 0,1-1 0,-1 0 0,0 0 0,0 0 0,0 0 0,0 0 0,0 0 0,0 0 0,-1 1 0,1-1 0,0 0 0,0 0 0,-1 0-1,1 0 1,-1 0 0,-3-2-33,0 0-1,0 0 0,0 0 1,0 1-1,0-1 0,-1 1 1,0 0-1,1 0 0,-1 1 1,0 0-1,0 0 0,-7-1 1,-2-1 0,-11-1 20,20 3 15,-1 1 0,1-1 0,0 0 1,0 0-1,0 0 0,0-1 0,0 1 0,-9-6 0,26 7 136,14 2-91,-1 1 0,1 1 0,-1 1 0,0 1 0,-1 1 0,45 20 0,-64-25-47,0 1 0,-1-1 0,1 1 0,-1 0 0,0 0 0,0 0 0,0 1 0,0-1 0,-1 1 0,6 7 0,-8-10 0,0 1 0,-1-1 0,1 0 0,-1 1 0,1-1 0,-1 0 0,1 1 0,-1-1 0,0 0 0,0 1 0,0-1 0,0 1 0,0-1 0,0 1 0,0-1 0,0 0 0,0 1 0,-1-1 0,1 0 0,0 1 0,-1-1 0,0 0 0,1 1 0,-1-1 0,0 0 0,1 0 0,-1 1 0,0-1 0,0 0 0,0 0 0,0 0 0,0 0 0,0 0 0,0-1 0,0 1 0,-1 0 0,1 0 0,0-1 0,-1 1 0,1-1 0,-3 2 0,-73 33-1739,25-17-8160,31-10 452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8:26.3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0 202 12107,'0'0'15183,"22"-3"-11448,95-10-1856,75-6-2016,-177 19 137,58-5 0,-68 4 0,0 1 0,1-1 0,-1-1 0,0 1 0,0-1 0,0 0 0,0 0 0,-1 0 0,1-1 0,7-5 0,-11 7-62,0 0 0,0 0 1,0 0-1,0 0 0,0 0 0,0-1 1,-1 1-1,1 0 0,0-1 0,-1 1 0,1-1 1,-1 1-1,1 0 0,-1-1 0,0 1 1,1-1-1,-1 1 0,0-1 0,0 1 0,0-1 1,0 1-1,-1-1 0,1 1 0,0-1 1,-1 1-1,1-1 0,-1 1 0,1-1 1,-1 1-1,1 0 0,-3-3 0,0-1-75,0 1-1,0 0 1,0 0-1,-1 0 1,0 0-1,0 0 1,-6-4-1,-7-2 139,0 0-1,-34-14 0,26 14 305,77 17 2125,-49-6-2396,15 5 50,-1 2 0,0-1-1,20 14 1,-34-18-85,1-1-1,-1 0 1,1 1 0,-1 0-1,0 0 1,0 0 0,0 0-1,-1 0 1,1 0 0,-1 1-1,0-1 1,0 1 0,0 0-1,0 0 1,0-1 0,-1 1-1,0 0 1,0 1 0,0-1-1,0 8 1,0-8 3,-1 0 1,0 1-1,-1-1 0,1 0 1,-1 0-1,0 1 1,0-1-1,0 0 0,-1 0 1,-2 5-1,2-6-18,1-1 0,-1 0 0,0 0-1,0-1 1,0 1 0,0 0 0,0-1 0,0 1 0,0-1-1,-1 1 1,1-1 0,-1 0 0,1 0 0,0 0-1,-1-1 1,0 1 0,1 0 0,-1-1 0,-3 1 0,-22-1-4718,20 0 980,-8 0-6505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8:14.146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20 16 5401,'0'0'3433,"-20"-4"-4417,20 2-433,0-3-2047,0 3 4032,0 0-568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8:15.146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83 151 3713,'-22'-15'28107,"15"15"-27160,9 0-947,0 0 0,0 0 0,0 0 0,0 0 0,0 0 0,0 0 0,0 0 0,0-1 0,0 1 0,-1-1 0,1 1 0,0-1 0,0 0 0,0 0 0,-1 0 0,1 0 0,0 0 0,-1 0 0,1 0 0,1-2 0,-2 0 0,0 0 0,1 0 0,-1-1 0,-1 1 0,1 0 0,0-1 0,-1 1 0,0-1 0,1 1 0,-1 0 0,-1-4 0,1 5 0,0 0 0,0 0 0,0 0 0,0 0 0,-1 0 0,1 0 0,-1 1 0,1-1 0,-1 0 0,0 0 0,1 1 0,-1-1 0,0 0 0,0 1 0,0-1 0,-1 1 0,1-1 0,0 1 0,0 0 0,-1-1 0,1 1 0,-1 0 0,1 0 0,-3-1 0,1 0 0,0 1 0,1 0 0,-1 1 0,0-1 0,0 0 0,0 1 0,0-1 0,0 1 0,0 0 0,0 0 0,0 1 0,0-1 0,0 0 0,-5 2 0,6 0 0,0-1 0,0 0 0,0 1 0,0 0 0,0-1 0,0 1 0,1 0 0,-1 0 0,1 0 0,-1 0 0,1 0 0,0 1 0,0-1 0,0 0 0,0 1 0,0-1 0,0 0 0,1 1 0,-1-1 0,1 1 0,-1-1 0,1 1 0,0 0 0,0-1 0,1 5 0,0-6 0,-1 0 0,1 0 0,-1 0 0,1 0 0,0 0 0,0-1 0,0 1 0,-1 0 0,1 0 0,0-1 0,0 1 0,0 0 0,0-1 0,0 1 0,0-1 0,0 1 0,1-1 0,-1 1 0,0-1 0,0 0 0,0 0 0,0 1 0,1-1 0,-1 0 0,1 0 0,38 1 0,-34-1 0,-2 0 0,-1 0 0,0 0 0,0 0 0,0-1 0,0 1 0,1-1 0,-1 0 0,0 0 0,0 0 0,0 0 0,-1 0 0,1-1 0,0 0 0,0 1 0,-1-1 0,3-2 0,-3 2 0,-1 0 0,1 0 0,-1 0 0,0 0 0,0 0 0,0 0 0,0 0 0,0 0 0,-1-1 0,1 1 0,-1 0 0,1-1 0,-1 1 0,0 0 0,0-1 0,0 1 0,0 0 0,0-1 0,0 1 0,-1 0 0,1 0 0,-1-1 0,-1-2 0,1 3 0,-1-1 0,1 1 0,0 0 0,-1 0 0,1 0 0,-1 0 0,0 1 0,1-1 0,-1 0 0,0 1 0,0-1 0,0 1 0,-1 0 0,1 0 0,0 0 0,0 0 0,-1 0 0,1 0 0,0 0 0,-4 0 0,1 0 0,0 0 0,1 0 0,-1 1 0,0-1 0,0 1 0,0 0 0,0 0 0,0 1 0,-7 1 0,10-1 0,0 0 0,1 0 0,-1 0 0,0 1 0,1-1 0,-1 1 0,1 0 0,-1-1 0,1 1 0,0 0 0,0 0 0,0-1 0,0 1 0,0 0 0,0 0 0,0 0 0,0 1 0,1-1 0,-1 0 0,1 0 0,0 0 0,0 0 0,0 0 0,0 1 0,0 2 0,2-4 0,0 0 0,1 0 0,-1 0 0,0-1 0,0 1 0,1-1 0,-1 1 0,0-1 0,1 0 0,-1 0 0,1 0 0,-1 0 0,4-1 0,-3 1 0,15 0 0,-13 1 0,1-1 0,-1 0 0,1 0 0,-1 0 0,1-1 0,-1 0 0,0 0 0,1 0 0,-1-1 0,5-2 0,-54 2 0,41 2 0,0 0 0,0 0 0,-1 0 0,1 1 0,0 0 0,0-1 0,0 1 0,-3 2 0,5-3 0,0 1 0,0-1 0,0 1 0,0 0 0,0-1 0,0 1 0,0 0 0,0 0 0,1-1 0,-1 1 0,0 0 0,0 0 0,1 0 0,-1 0 0,1 0 0,-1 0 0,1 0 0,-1 0 0,1 0 0,0 1 0,-1-1 0,1 0 0,0 0 0,0 0 0,0 2 0,3-2 0,-1-1 0,1 1 0,0 0 0,0-1 0,0 0 0,0 0 0,0 0 0,5 0 0,-7-1 0,2 2 0,-1-1 0,1 0 0,0 0 0,-1-1 0,1 1 0,-1 0 0,1-1 0,-1 0 0,1 1 0,-1-1 0,0 0 0,1 0 0,-1 0 0,0-1 0,0 1 0,0-1 0,0 1 0,0-1 0,0 0 0,0 1 0,0-1 0,-1 0 0,1 0 0,1-3 0,0 0-903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8:32.362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0 208 11602,'0'0'8954,"14"-10"-5139,-5 5 2447,76-21-4134,130-36-2122,-177 55-6,0 2 0,56 0 0,5-1 0,501-48 0,365 26 0,-834 28 0,48 7 0,-1 8 0,184 40 0,-179-18 0,52 8 0,-111-20 0,-1 6 0,-2 5 0,-1 5 0,154 76 0,-166-71 0,-69-32 0,-1 2 0,-1 2 0,-1 1 0,-1 2 0,41 31 0,-2 5 0,106 60 0,-104-69 0,-47-27 0,-1 1 0,33 33 0,17 15 0,-4-10 0,-38-29 0,0-1 0,3-3 0,72 41 0,-76-49 0,0 2 0,-2 1 0,-1 1 0,39 37 0,168 149 0,-92-62 0,-122-122 0,1-1 0,33 25 0,-29-18 0,-9-8 0,-14-18-38,-8-6-782,-7-8-3612,-5 0-5345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9:04.8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32 16035,'0'0'12923,"20"-32"-12923,-15 32-296,0 9-1544,0 5-2705,-5-5-3153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8:33.378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196 55 4457,'0'0'8462,"0"-6"-6991,-1 3-1284,2-26 3160,6 12 4258,-9 30-241,12 33-7490,1-11 126,-7-25 0,0 0 0,-1 1 0,-1-1 0,0 1 0,2 18 0,-5-28 0,1 0 0,0 0 0,-1 1 0,1-1 0,-1 0 0,1 0 0,-1 0 0,0 0 0,1 0 0,-1 0 0,0 0 0,0 0 0,0 0 0,0 0 0,0-1 0,0 1 0,0 0 0,0-1 0,0 1 0,0 0 0,0-1 0,0 1 0,0-1 0,-1 0 0,0 1 0,-38 9 0,32-9 0,-17 3-18,0-1 0,0-2 0,-30-1 0,15-1-605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8:36.827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0 490 2561,'0'0'10168,"14"-2"-2465,-2 1-6381,13-4-201,0-2 0,-1 0-1,0-2 1,0-1 0,27-15 0,-24 12-276,56-24 659,167-51 0,245-24-1069,-377 92-435,521-69 0,244 60 0,-339 11 0,-66 2 0,-368 14 0,429 2 0,-55 31 0,-253-13 0,-32-1 0,0 7 0,208 55 0,-6 32 0,-11 35 0,-193-54 0,240 151 0,-434-241 0,164 116 0,-147-102 0,-1 1 0,-1 1 0,0 1 0,-2 1 0,0 0 0,13 23 0,172 294 0,-180-298 0,-1 0 0,23 67 0,-35-80 0,-1 1 0,-1 0 0,-1 0 0,-1 0 0,0 37 0,-4-46 0,0 1 0,-1-1 0,-1 0 0,-1 0 0,-9 32 0,1-8 0,1 2 0,1 0 0,-3 74 0,-8 49 0,0-58 0,-19 84 0,24-148 0,-2-1 0,-2 0 0,-38 62 0,5-8 0,-71 126 0,104-198 0,-28 29 0,-12 15 0,41-45 0,1 1 0,1 1 0,1 1 0,1 0 0,2 1 0,1 0 0,-12 50 0,16-47 0,8-32 0,-1 0 0,1 0 0,0 0 0,0 0 0,0 0 0,0 0 0,-1 0 0,1 0 0,0 0 0,0 0 0,0 0 0,0 0 0,-1-1 0,1 1 0,0 0 0,0-1 0,-1 1 0,1 0 0,0-1 0,1 0 0,6-4-1,0-1 1,-1 0-1,1 0 1,-1-1-1,6-7 0,3-11-5068,-11 9-5189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8:37.698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16 10522,'0'0'15969,"4"-3"-14667,-2 1-792,8-6-281,0 5 3438,-8 24-3099,1-8-568,0 0 0,0 0 0,1 0 0,1-1 0,0 0 0,0 0 0,2 0 0,-1-1 0,1 1 0,1-2 0,0 1 0,1-1 0,0 0 0,0-1 0,1 0 0,0-1 0,1 0 0,15 9 0,-19-14 0,0 0 0,0-1 0,1 0 0,-1-1 0,1 1 0,-1-2 0,1 1 0,0-1 0,-1 0 0,14-2 0,-7 0 0,-1 0 0,1-2 0,-1 1 0,0-2 0,14-6 0,247-120 0,-262 126-720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9:05.6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1 170 7210,'0'0'24138,"13"0"-22948,278-9-941,-237 4-254,-1-2 0,0-3 0,86-27 0,-135 36 13,0-1 1,1 1-1,-1-1 1,-1 0-1,1-1 0,0 1 1,0-1-1,5-4 0,-7 5-63,0 0 0,-1-1 0,1 1 0,-1 0 0,0 0 0,0-1 0,0 1 0,0-1 0,0 1 0,0-1 0,-1 1 0,1-1 0,-1 1 0,0-1 0,1 1 0,-2-4 0,1 5-151,0 0-1,-1 0 1,1-1 0,-1 1 0,0 0-1,1 0 1,-1 0 0,0 0 0,0 0-1,0 0 1,0 0 0,1 1 0,-1-1-1,0 0 1,-1 0 0,1 1 0,0-1-1,0 1 1,0-1 0,0 1 0,0-1-1,-1 1 1,1-1 0,0 1 0,0 0-1,-1 0 1,1 0 0,-2 0 0,-43-3-694,43 3 882,-7 1 82,6-1 106,0 1 0,0-1 0,0 0 0,0 0-1,0 0 1,0 0 0,-7-2 0,11 2-79,0 0 1,-1-1-1,1 1 1,0 0 0,0 0-1,0 0 1,0 0-1,-1-1 1,1 1-1,0 0 1,0 0-1,0 0 1,0 0-1,0-1 1,0 1-1,0 0 1,-1 0-1,1-1 1,0 1-1,0 0 1,0 0-1,0 0 1,0-1-1,0 1 1,0 0-1,0 0 1,0-1-1,0 1 1,0 0-1,0 0 1,1 0-1,-1-1 1,0 1-1,0 0 1,0 0-1,0 0 1,0-1-1,0 1 1,0 0-1,1 0 1,-1 0-1,0 0 1,0-1-1,0 1 1,0 0-1,1 0 1,-1 0-1,0 0 1,0 0-1,0 0 1,1-1-1,-1 1 1,0 0-1,0 0 1,0 0-1,1 0 1,-1 0-1,0 0 1,0 0-1,0 0 1,1 0-1,-1 0 1,0 0-1,0 0 1,1 0-1,15-1 206,10 1-297,0-1 0,1 2 0,51 7 0,-70-6 0,1 0 0,-1 0 0,0 1 0,0 1 0,0-1 0,0 1 0,-1 0 0,1 1 0,-1 0 0,0 0 0,-1 0 0,1 1 0,6 8 0,-11-13 0,-1 1 0,1-1 0,-1 1 0,0-1 0,1 1 0,-1 0 0,0 0 0,0-1 0,0 1 0,-1 0 0,1 0 0,0 0 0,-1 0 0,1 0 0,-1 0 0,1 0 0,-1 0 0,0 0 0,0 0 0,0 0 0,0 0 0,0 0 0,-1 0 0,1 0 0,0 0 0,-1 0 0,0 0 0,1 0 0,-1 0 0,0 0 0,0-1 0,0 1 0,0 0 0,-1 0 0,1-1 0,0 1 0,-1-1 0,1 1 0,-1-1 0,1 0 0,-1 0 0,-3 3 0,-7 3 0,0 0 0,0-1 0,0-1 0,-26 9 0,36-14 0,-19 6-501,-25 9 1160,44-15-1350,0 1-1,1 0 0,-1 0 0,1 0 0,-1 0 1,0 0-1,1 0 0,0 1 0,-1-1 1,1 0-1,-2 4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0:52.788"/>
    </inkml:context>
    <inkml:brush xml:id="br0">
      <inkml:brushProperty name="width" value="0.1" units="cm"/>
      <inkml:brushProperty name="height" value="0.2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34 244 6601,'0'0'12698,"-6"0"-11490,5 0-828,-25-9 5624,31 9-5945,0 1 0,1 0 1,-1 1-1,0-1 0,0 1 0,1 0 0,-1 0 1,-1 0-1,1 1 0,6 4 0,-2-2 81,-1 0 0,1-1 0,14 5 0,25-2-19,-41-7-125,0 1 0,0 0 1,1 0-1,-1 0 0,0 1 0,10 4 1,-7-2 8,-1-1 0,1 0 1,0 0-1,-1-1 0,1 0 1,0-1-1,1 0 0,17-1 1,84 1-1,121-2 31,-172-4 11,84-18 0,20-2 22,57-1 983,-189 22-878,56-15-1,-46 8-149,-14 5-13,0-1 0,-1-1 0,0-2 1,30-14-1,101-67 35,-141 83-55,1 1 1,0 0-1,38-7 0,-26 7 3,-14 2-23,1 1-1,0 1 1,31-1 0,-48 42-91,-6-15 139,-1 0 1,-1-1 0,-1 0 0,-1 0 0,-19 32-1,-7 15 26,24-46-11,-1 0-1,0-1 1,-2 0 0,0-1-1,-1 0 1,-24 23-1,5-12-12,-15 13 25,-70 85-1,105-114-38,0 0 0,-2-2 0,1 0 0,-21 13 0,21-15-13,-1 0 0,2 0 0,-1 2 0,2-1 0,-16 21 0,13-13 66,-2-1-1,0 0 1,-1-2-1,-34 26 1,-5 5-28,-300 283 713,216-191-600,-21 17 29,139-137-174,-52 43 5,-89 100-1,123-112 28,24-28-16,-1-1-1,-23 21 1,34-37-3,0-1-1,-1 0 1,1-1 0,-1 0 0,0 0 0,0-1 0,-18 6-1,27-10-4,-1 0-1,1 0 1,-1 1-1,1-1 1,-1 0-1,1 0 1,-1 0-1,1 0 1,-1 0-1,1 0 1,-1 0-1,1 0 1,-1 0-1,1 0 1,-1 0-1,1-1 1,-1 1-1,1 0 1,-1 0-1,1 0 0,-1-1 1,1 1-1,-1 0 1,1 0-1,0-1 1,-1 1-1,1-1 1,-1 1-1,1 0 1,0-1-1,-1 0 1,-6-21 82,7-39-26,1 44 33,-7-200 390,6 204-487,2-1 0,5-23 0,-4 23 0,-1 0 0,2-25 0,-8-53 0,1 64 0,2 0 0,1 0 0,1 0 0,1 0 0,9-40 0,-4 29 0,-1 1 0,-2-1 0,-1-1 0,-2 1 0,-2 0 0,-2 0 0,-12-66 0,-1-82 0,7 140 0,4 29 0,2-1 0,-2-36 0,-9-117 0,15 165 0,0 0 0,0 0 0,1 0 0,0 0 0,0 1 0,0-1 0,1 1 0,0 0 0,0 0 0,5-7 0,-3 5 0,-2 6 0,-1 1 0,1 0 0,0 0 0,0 0 0,0 0 0,0 1 0,0-1 0,0 1 0,0 0 0,5 0 0,-3-1 0,16-1 0,0 0 0,0 1 0,0 1 0,0 1 0,0 1 0,-1 1 0,1 0 0,-1 2 0,0 0 0,0 1 0,28 14 0,-48-20 0,1 0 0,-1 0 0,0 0 0,0 1 0,1-1 0,-1 0 0,0 1 0,0-1 0,0 0 0,0 1 0,1-1 0,-1 0 0,0 1 0,0-1 0,0 0 0,0 1 0,0-1 0,0 0 0,0 1 0,0-1 0,0 0 0,0 1 0,0-1 0,0 0 0,0 1 0,0-1 0,0 0 0,0 1 0,0-1 0,-1 0 0,1 1 0,0-1 0,0 0 0,0 1 0,0-1 0,-1 0 0,1 0 0,0 1 0,0-1 0,-1 0 0,1 0 0,0 1 0,0-1 0,-1 0 0,1 0 0,0 0 0,-1 0 0,1 1 0,0-1 0,-1 0 0,1 0 0,-1 0 0,-20 12 0,19-11 0,-35 15 0,29-13 0,0 0 0,0 0 0,0 1 0,0 0 0,1 0 0,-1 1 0,1 0 0,0 0 0,1 1 0,-1 0 0,-7 8 0,14-13 0,-1 0 0,0-1 0,1 1 0,-1 0 0,1 0 0,-1 0 0,1 0 0,-1 0 0,1-1 0,0 1 0,-1 0 0,1 0 0,0 0 0,0 0 0,0 0 0,0 0 0,0 0 0,0 0 0,0 0 0,0 0 0,0 0 0,0 0 0,0 0 0,1 0 0,-1 0 0,0 0 0,1 0 0,-1 0 0,1 0 0,0 1 0,1-1 0,0 0 0,-1 0 0,1 0 0,0 0 0,0 0 0,0-1 0,0 1 0,0-1 0,0 1 0,0-1 0,0 1 0,0-1 0,4 0 0,5 0 0,0-1 0,1 0 0,-1-1 0,14-3 0,13-9 0,42-21 0,-12 5 0,-119 58 0,-79 59 0,128-85 0,-3 1 0,2-1 0,0-1 0,0 1 0,0 0 0,0 0 0,1 1 0,-1-1 0,1 0 0,0 1 0,0 0 0,0-1 0,0 1 0,0 0 0,-1 3 0,3-5 0,0-1 0,1 0 0,-1 1 0,0-1 0,1 0 0,-1 1 0,0-1 0,1 0 0,-1 1 0,1-1 0,-1 0 0,1 0 0,-1 1 0,1-1 0,-1 0 0,0 0 0,1 0 0,-1 0 0,1 0 0,-1 0 0,1 0 0,-1 0 0,1 0 0,-1 0 0,1 0 0,-1 0 0,1 0 0,-1 0 0,2 0 0,-1 0 0,15-2 0,0-1 0,1 0 0,-1-1 0,0-1 0,0-1 0,-1 0 0,21-11 0,10-4 0,53-18 0,-116 49 0,-1 0 0,2 1 0,-20 16 0,4-3 0,-132 103 0,162-125 0,0-1 0,0 1 0,0 0 0,0 0 0,1 0 0,-1 0 0,1 0 0,-1 0 0,1 1 0,0-1 0,-2 4 0,3-5 0,0-1 0,0 0 0,0 1 0,0-1 0,0 1 0,0-1 0,0 0 0,0 1 0,0-1 0,0 0 0,0 1 0,1-1 0,-1 1 0,0-1 0,0 0 0,0 1 0,0-1 0,1 0 0,-1 1 0,0-1 0,0 0 0,1 0 0,-1 1 0,0-1 0,1 0 0,0 1 0,18 2 0,-10-3 0,1-1 0,-1 0 0,0-1 0,0 0 0,0-1 0,16-6 0,53-30 0,-42 19 0,100-48 0,-177 99 0,11-6 0,-48 32 0,-107 84 0,180-136 0,-16 18 0,21-23 0,0 0 0,-1 0 0,1 0 0,0 0 0,0 0 0,0 1 0,0-1 0,0 0 0,0 0 0,0 0 0,0 0 0,0 0 0,0 1 0,0-1 0,0 0 0,0 0 0,0 0 0,0 0 0,0 1 0,0-1 0,0 0 0,0 0 0,0 0 0,0 0 0,0 0 0,0 1 0,0-1 0,0 0 0,1 0 0,-1 0 0,0 0 0,0 0 0,0 0 0,0 1 0,0-1 0,0 0 0,0 0 0,1 0 0,-1 0 0,0 0 0,0 0 0,0 0 0,0 0 0,0 0 0,1 0 0,-1 0 0,0 0 0,0 0 0,0 0 0,0 0 0,1 0 0,-1 0 0,0 0 0,0 0 0,0 0 0,0 0 0,0 0 0,1 0 0,-1 0 0,0 0 0,8-1 0,13-9 0,-1-1 0,-1 0 0,0-2 0,-1 0 0,19-17 0,-12 10 0,-6 5 0,-7 7 0,-1 0 0,0-1 0,-1 0 0,0-1 0,-1 0 0,17-22 0,-26 31 0,1 1 0,-1 0 0,0-1 0,0 1 0,1-1 0,-1 1 0,0 0 0,0-1 0,0 1 0,1-1 0,-1 1 0,0-1 0,0 1 0,0-1 0,0 1 0,0-1 0,0 1 0,0-1 0,0 1 0,0-1 0,0 1 0,0-1 0,-1 1 0,1-1 0,0 1 0,0 0 0,0-1 0,0 1 0,-1-1 0,0 0 0,-14-2 0,-24 10 0,2 7 0,1 1 0,-59 36 0,40-21 0,-18 14 0,73-44 0,0 1 0,0-1 0,0 0 0,0 0 0,1 0 0,-1 0 0,0 0 0,0 0 0,0 0 0,0 0 0,0 0 0,0 0 0,0 1 0,0-1 0,0 0 0,0 0 0,0 0 0,0 0 0,0 0 0,0 0 0,0 0 0,0 0 0,0 1 0,0-1 0,0 0 0,0 0 0,0 0 0,0 0 0,0 0 0,0 0 0,0 1 0,0-1 0,0 0 0,0 0 0,0 0 0,0 0 0,0 0 0,0 0 0,0 0 0,0 0 0,0 1 0,0-1 0,0 0 0,-1 0 0,1 0 0,0 0 0,0 0 0,0 0 0,11-2 0,11-9 0,0-1 0,0-1 0,-1 0 0,20-18 0,-11 9 0,1 1 0,-14 9 0,0 0 0,25-23 0,-57 36 0,-21 17 0,-46 31 0,15-8 0,50-32 0,-3 2 0,-32 22 0,52-33 0,0 0 0,0 0 0,0 0 0,0 0 0,0 0 0,0 0 0,1 0 0,-1 0 0,0 1 0,0-1 0,0 0 0,0 0 0,0 0 0,0 0 0,0 0 0,0 0 0,0 0 0,0 0 0,0 0 0,0 0 0,0 0 0,0 0 0,0 0 0,0 0 0,0 1 0,0-1 0,1 0 0,-1 0 0,0 0 0,0 0 0,0 0 0,0 0 0,0 0 0,0 0 0,0 0 0,0 0 0,0 1 0,-1-1 0,1 0 0,0 0 0,0 0 0,0 0 0,0 0 0,0 0 0,0 0 0,0 0 0,0 0 0,0 0 0,0 0 0,0 0 0,0 1 0,0-1 0,0 0 0,0 0 0,0 0 0,0 0 0,0 0 0,-1 0 0,1 0 0,6-1 0,12-5 0,-2-2 0,1 0 0,-1-1 0,23-17 0,-3 2 0,-11 8 0,-17 10 0,2 0 0,-1 0 0,1 1 0,0 0 0,20-7 0,-30 12 0,1 0 0,-1 1 0,0-1 0,1 0 0,-1 1 0,0-1 0,1 0 0,-1 1 0,0-1 0,0 1 0,0-1 0,1 1 0,-1-1 0,0 1 0,0-1 0,0 0 0,0 1 0,0-1 0,0 1 0,0-1 0,0 1 0,0-1 0,0 1 0,0-1 0,0 1 0,0-1 0,0 1 0,0-1 0,-1 0 0,1 2 0,0-2 0,-2 6 0,0 0 0,-1 0 0,0 0 0,0 0 0,0-1 0,-1 1 0,-6 8 0,-37 37 0,29-32 0,4-5 0,-3 4 0,1 0 0,0 1 0,1 0 0,-18 33 0,32-51 0,0 0 0,0 1 0,1-1 0,-1 0 0,0 1 0,1-1 0,0 1 0,-1-1 0,1 1 0,0-1 0,0 1 0,-1-1 0,1 1 0,1-1 0,-1 1 0,0-1 0,0 1 0,0-1 0,1 3 0,0-4 0,-1 1 0,1 0 0,0 0 0,0-1 0,-1 1 0,1 0 0,0-1 0,0 1 0,0-1 0,0 1 0,-1-1 0,1 1 0,0-1 0,0 0 0,0 0 0,0 1 0,0-1 0,0 0 0,0 0 0,0 0 0,2 0 0,3 0 0,1-1 0,0 0 0,0 0 0,0 0 0,-1-1 0,13-5 0,174-89 0,-222 128 0,-31 25 0,-2 1 0,-62 73 0,122-129 0,0 1 0,0-1 0,0 1 0,0-1 0,0 1 0,0-1 0,1 1 0,-1 0 0,1 0 0,0 0 0,0 0 0,0 0 0,0 0 0,-1 6 0,3-9 0,-1 1 0,1-1 0,0 1 0,-1-1 0,1 0 0,-1 1 0,1-1 0,0 0 0,-1 1 0,1-1 0,0 0 0,0 0 0,-1 0 0,1 0 0,0 0 0,-1 0 0,1 0 0,0 0 0,0 0 0,-1 0 0,1 0 0,0 0 0,-1 0 0,1 0 0,0-1 0,0 1 0,24-6 0,4-8 0,-1-1 0,-1-2 0,48-37 0,-23 16 0,8-2 0,-87 75 0,-206 196 0,224-223 0,5-5 0,0 0 0,0 1 0,1-1 0,-1 1 0,1 0 0,0 0 0,-3 5 0,6-9 0,0 1 0,0-1 0,0 0 0,0 0 0,0 0 0,0 0 0,0 1 0,0-1 0,0 0 0,0 0 0,0 0 0,0 1 0,0-1 0,0 0 0,0 0 0,0 0 0,0 0 0,0 1 0,0-1 0,0 0 0,0 0 0,0 0 0,1 0 0,-1 0 0,0 1 0,0-1 0,0 0 0,0 0 0,0 0 0,0 0 0,1 0 0,-1 0 0,0 0 0,0 0 0,0 0 0,0 0 0,1 1 0,-1-1 0,0 0 0,0 0 0,0 0 0,0 0 0,1 0 0,-1 0 0,0 0 0,0 0 0,0 0 0,1 0 0,-1-1 0,0 1 0,0 0 0,0 0 0,0 0 0,1 0 0,-1 0 0,0 0 0,0 0 0,0 0 0,0 0 0,1-1 0,-1 1 0,11-3 0,-1-1 0,1-1 0,-1 0 0,0-1 0,0 0 0,-1 0 0,14-12 0,6-3 0,-2 2 0,2-1 0,-50 41 0,-29 22 0,22-19 0,1 0 0,0 2 0,-25 32 0,51-57 0,0 0 0,1 0 0,-1 0 0,0 0 0,0-1 0,1 1 0,-1 0 0,1 1 0,-1-1 0,1 0 0,-1 0 0,1 0 0,0 0 0,-1 0 0,1 0 0,0 1 0,0-1 0,0 0 0,0 0 0,0 2 0,0-3 0,1 0 0,0 1 0,-1-1 0,1 0 0,-1 1 0,1-1 0,0 0 0,-1 1 0,1-1 0,-1 0 0,1 0 0,0 0 0,-1 0 0,1 0 0,0 0 0,0 0 0,-1 0 0,1 0 0,0 0 0,-1 0 0,1 0 0,0 0 0,0-1 0,48-16 0,-1-9 0,-34 17 0,0 1 0,1 1 0,30-10 0,-60 40 0,-66 54 0,53-52 0,0 1 0,-27 35 0,50-52 0,6-7 0,15-11 0,23-21 0,140-128 0,175-198 0,-294 292 0,77-63 0,78-46 0,-87 73 0,-116 90 0,-5 5 0,-1 1 0,0-2 0,0 1 0,0-1 0,-1 0 0,6-7 0,-7 10 0,0 1 0,0 0 0,0-1 0,0 1 0,0 1 0,1-1 0,4-1 0,2-1 0,47-28 0,-38 20 0,-39 25 0,0 2 0,-28 27 0,-16 13 0,-71 45 0,-86 66 0,56-43 0,64-50 0,338-228 0,-63 47 0,252-206 0,-410 301 0,-4 3 0,0 0 0,0-1 0,-1 0 0,20-24 0,-60 45 0,-79 45 0,-2-5 0,-185 59 0,270-101 0,-1 0 0,1-2 0,-1-1 0,0-1 0,-37 1 0,49-3 0,0 0 0,1 2 0,-1-1 0,1 1 0,0 1 0,0 0 0,-11 8 0,6-5 0,-5 2 0,10-6 0,1 2 0,-1 0 0,1 0 0,-18 13 0,58-32 0,98-58 0,40-26 0,-203 104 0,-32 17 0,3-2 0,-97 49 0,210-94 0,96-31 0,8-2 0,-183 57 0,11-2 0,-7 4 0,0 1 0,0 1 0,0 1 0,1 2 0,0 1 0,0 0 0,-32 18 0,52-23 0,0 1 0,0-1 0,0 1 0,1 0 0,-1 1 0,1-1 0,0 1 0,1 0 0,-5 7 0,-30 64 0,21-38 0,14-30 0,1 1 0,0-1 0,0 1 0,1 0 0,0 0 0,0 20 0,2-21 0,-1 0 0,0-1 0,0 1 0,-1 0 0,0-1 0,-1 1 0,1-1 0,-2 0 0,1 0 0,-6 8 0,9-15 0,-12 19 0,12-20 0,-1 1 0,1 0 0,-1 0 0,1 0 0,0-1 0,-1 1 0,1 0 0,0 0 0,-1 0 0,1 0 0,0 0 0,0 0 0,0 0 0,0 0 0,0-1 0,0 1 0,0 0 0,0 0 0,0 0 0,1 0 0,-1 0 0,1 1 0,2-1 0,1-1 0,-1 1 0,1-1 0,-1 0 0,1 0 0,-1-1 0,1 1 0,-1-1 0,1 0 0,-1 0 0,6-2 0,23-11 0,-1-2 0,47-32 0,-11 6 0,-32 24 0,-23 12 0,0 1 0,-1-1 0,0-1 0,-1 0 0,1-1 0,-1 0 0,15-15 0,-25 23 0,0-1 0,0 1 0,0 0 0,1 0 0,-1-1 0,0 1 0,0 0 0,0 0 0,0-1 0,0 1 0,0 0 0,0 0 0,0-1 0,0 1 0,0 0 0,0 0 0,0-1 0,0 1 0,0 0 0,0 0 0,0-1 0,0 1 0,0 0 0,0 0 0,0-1 0,-1 1 0,1 0 0,0 0 0,0 0 0,0-1 0,0 1 0,-1 0 0,1 0 0,0 0 0,0-1 0,0 1 0,-1 0 0,1 0 0,0 0 0,0 0 0,0 0 0,-1-1 0,1 1 0,0 0 0,0 0 0,-1 0 0,1 0 0,0 0 0,0 0 0,-1 0 0,1 0 0,0 0 0,0 0 0,-1 0 0,1 0 0,0 0 0,-1 0 0,1 0 0,0 1 0,0-1 0,0 0 0,-1 0 0,-18 2 0,2 3 0,0 1 0,1 1 0,0 0 0,-30 19 0,16-9 0,12-8 0,1 2 0,0 0 0,-18 15 0,51-25 0,-6-6 3,0 0-1,-1-1 1,1 1 0,10-10-1,-10 7-52,1 1 0,19-11 0,-22 16-2398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2:39.532"/>
    </inkml:context>
    <inkml:brush xml:id="br0">
      <inkml:brushProperty name="width" value="0.1" units="cm"/>
      <inkml:brushProperty name="height" value="0.2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139 105 1504,'0'0'4656,"-9"-3"-5043,-25-9-156,32 12 516,0-1 0,0 0 0,1 0 0,-1 0 0,0-1 0,1 1 0,-1 0 0,0-1 0,1 1 0,0-1 0,-1 1 0,1-1 0,-2-3 0,2 4 180,0-1 1,0 1 0,0 0-1,0-1 1,0 1-1,0 0 1,0 0-1,0 0 1,0 0-1,0 0 1,-1 0 0,-1-1-1,-11-4 124,-15-9 1194,27 14-1672,1-1-1,0 1 0,0 0 1,0-1-1,0 1 0,0 0 1,1-1-1,-1 1 0,0-1 1,1 0-1,-1 1 1,1-1-1,-1 1 0,1-1 1,0 0-1,0 1 0,0-1 1,0-2-1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2:40.924"/>
    </inkml:context>
    <inkml:brush xml:id="br0">
      <inkml:brushProperty name="width" value="0.1" units="cm"/>
      <inkml:brushProperty name="height" value="0.2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118 167 1344,'0'0'6020,"-13"-6"-5518,-3-1-332,8 5-53,1-1 1,0-1 0,0 1 0,0-1 0,0 0 0,-6-6 0,-20-40 19493,48 47-15658,43-2-3723,-11 0-118,327-55-112,-387 61 0,1 0 0,-1 0 0,-22-3 0,-20 1 0,23 3 0,0 1 0,1 2 0,-1 0 0,1 3 0,-39 13 0,83-18 0,234-10 0,-184 2 0,122-26 0,-251 31 0,-22 13 0,0 4 0,-139 47 0,218-61 0,3-1 0,1 0 0,-1 0 0,1 0 0,0 1 0,-8 4 0,13-7 0,0 0 0,0 0 0,0 0 0,0 0 0,0 0 0,0 0 0,0 0 0,-1 0 0,1 0 0,0 0 0,0 1 0,0-1 0,0 0 0,0 0 0,0 0 0,0 0 0,0 0 0,0 0 0,0 0 0,0 1 0,-1-1 0,1 0 0,0 0 0,0 0 0,0 0 0,0 0 0,0 0 0,0 1 0,0-1 0,0 0 0,0 0 0,0 0 0,0 0 0,0 0 0,1 0 0,-1 1 0,0-1 0,0 0 0,0 0 0,0 0 0,0 0 0,0 0 0,0 0 0,0 1 0,0-1 0,0 0 0,0 0 0,0 0 0,1 0 0,-1 0 0,0 0 0,0 0 0,0 0 0,0 0 0,0 0 0,0 0 0,1 0 0,-1 0 0,0 1 0,0-1 0,13 2 0,69 2 0,0-3 0,112-14 0,22-18 0,-258 42 0,1 2 0,-55 25 0,14-6 0,31-13 0,-159 65 0,192-71 0,18-13 0,0-1 0,1 1 0,-1 0 0,0 0 0,0 0 0,1 0 0,-1 0 0,0 0 0,1 0 0,-1 1 0,0-1 0,0 0 0,1 0 0,-1 0 0,0 0 0,1 0 0,-1 0 0,0 0 0,0 1 0,1-1 0,-1 0 0,0 0 0,0 0 0,0 1 0,1-1 0,-1 0 0,0 0 0,0 0 0,0 1 0,0-1 0,1 0 0,-1 0 0,0 1 0,0-1 0,0 0 0,0 1 0,0-1 0,0 0 0,0 0 0,0 1 0,0-1 0,0 0 0,0 1 0,0-1 0,0 0 0,0 1 0,0-1 0,0 0 0,0 0 0,0 1 0,0-1 0,-1 0 0,1 0 0,0 1 0,0-1 0,0 0 0,0 0 0,-1 1 0,1-1 0,0 0 0,0 0 0,0 0 0,-1 1 0,1-1 0,0 0 0,-1 0 0,75 4 0,121-9 0,-120-5 0,122-32 0,-188 40 0,-47 6 0,-222 89 0,149-51 0,72-28 0,7-3 0,-1 2 0,-42 23 0,59-22 0,16-14 0,0 0 0,0 1 0,0-1 0,0 0 0,0 1 0,0-1 0,0 0 0,0 0 0,0 1 0,0-1 0,0 0 0,0 1 0,0-1 0,0 0 0,0 0 0,0 1 0,0-1 0,1 0 0,-1 0 0,0 1 0,0-1 0,0 0 0,0 0 0,1 1 0,-1-1 0,0 0 0,0 0 0,0 0 0,1 0 0,-1 1 0,0-1 0,0 0 0,1 0 0,-1 0 0,1 0 0,34 6 0,62-6 0,152-20 0,-224 20 0,-44 11 0,11-7 0,-39 21 0,-255 137 0,289-155 0,8-5 0,1 1 0,-1-1 0,1 1 0,-1 0 0,1 1 0,0-1 0,0 1 0,-5 6 0,9-10 0,-1 0 0,1 1 0,0-1 0,0 0 0,-1 0 0,1 1 0,0-1 0,0 0 0,0 1 0,0-1 0,-1 0 0,1 1 0,0-1 0,0 0 0,0 1 0,0-1 0,0 0 0,0 1 0,0-1 0,0 1 0,0-1 0,0 0 0,0 1 0,0-1 0,0 0 0,1 1 0,-1-1 0,0 0 0,0 1 0,0-1 0,0 0 0,1 1 0,16 4 0,52-5 0,0-3 0,0-2 0,110-24 0,-76 11 0,-78 15 0,-54 26 0,-136 71 0,36-22 0,125-70-522,-11 9 1495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4:49.1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32307,'0'6889'0,"20467"-6889"0,-20467-6889 0,-20467 6889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5:15.6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4231 32323,'4231'-4231'0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8:38.2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70 92 7154,'4'-10'23848,"-2"9"-22083,0 0-1765,0 0 0,0 0 0,0 0 0,0 0 0,0 0 0,0-1 0,0 1 0,0-1 0,0 1 0,-1-1 0,1 0 0,-1 1 0,1-1 0,-1 0 0,0 0 0,0 0 0,0 0 0,0 0 0,0-1 0,0 1 0,0 0 0,0-3 0,-4 6 0,0 1 0,0-1 0,0 0 0,0 1 0,0-1 0,1 1 0,-1 0 0,-2 2 0,-10 17 0,11-15 0,3-10 0,1 3 0,0 0 0,1 0 0,-1 0 0,0 0 0,0 1 0,0-1 0,0 0 0,0 0 0,0 0 0,-1 0 0,1 0 0,0 1 0,0-1 0,-1 0 0,1 0 0,0 0 0,-1 1 0,1-1 0,-1 0 0,1 0 0,-1 1 0,1-1 0,-1 0 0,0 1 0,0 0 0,0 0 0,1 1 0,-1-1 0,0 0 0,1 1 0,-1-1 0,0 1 0,1-1 0,-1 1 0,1-1 0,-1 1 0,1-1 0,-1 1 0,1-1 0,-1 1 0,1 0 0,-1-1 0,1 2 0,-20 39 0,19-39 0,0 1 0,0-1 0,1 0 0,-1 1 0,1-1 0,0 1 0,-1-1 0,1 1 0,0-1 0,1 0 0,-1 1 0,0-1 0,1 1 0,-1-1 0,2 4 0,0-4 0,-1-1 0,0 0 0,1 0 0,-1 0 0,0-1 0,1 1 0,-1 0 0,1 0 0,0-1 0,-1 1 0,1-1 0,0 1 0,-1-1 0,1 0 0,0 0 0,-1 1 0,1-1 0,0 0 0,-1-1 0,1 1 0,0 0 0,2-1 0,-1 0 0,-1 0 0,1 1 0,0-1 0,-1-1 0,1 1 0,0 0 0,-1-1 0,0 1 0,1-1 0,-1 0 0,0 0 0,0 0 0,0 0 0,0 0 0,0 0 0,0 0 0,-1-1 0,1 1 0,-1-1 0,1 1 0,-1-1 0,0 0 0,0 1 0,0-1 0,-1 0 0,1-3 0,3-7 0,-2 0 0,0-1 0,0 0 0,-1-16 0,-2 30 0,0-1 0,0 0 0,0 1 0,0-1 0,0 1 0,0-1 0,0 1 0,0 0 0,0-1 0,0 1 0,0 0 0,0 0 0,-1 0 0,1 0 0,0 0 0,0 0 0,0 0 0,0 0 0,0 0 0,-2 1 0,1-1 0,-2 0 0,0 0 0,0 0 0,-1 1 0,1-1 0,0 1 0,0 0 0,0 0 0,0 1 0,0-1 0,0 1 0,0 0 0,1 0 0,-1 0 0,1 1 0,-1-1 0,1 1 0,0 0 0,0 0 0,0 0 0,0 0 0,0 0 0,1 1 0,0-1 0,-1 1 0,1 0 0,1-1 0,-1 1 0,0 0 0,1 0 0,0 0 0,0 0 0,-1 8 0,2-11 0,1 0 0,-1 0 0,0-1 0,1 1 0,-1 0 0,1 0 0,-1 0 0,1 0 0,-1-1 0,1 1 0,0 0 0,-1-1 0,1 1 0,0 0 0,0-1 0,-1 1 0,1-1 0,0 1 0,0-1 0,0 1 0,0-1 0,-1 0 0,1 1 0,0-1 0,0 0 0,0 0 0,0 0 0,0 1 0,0-1 0,1 0 0,36 1 0,-31-1 0,-4 0 0,-1 0 0,1 0 0,0 0 0,-1-1 0,1 1 0,0-1 0,-1 1 0,1-1 0,-1 0 0,1 0 0,-1 0 0,1 0 0,-1-1 0,0 1 0,0-1 0,0 1 0,1-1 0,-1 0 0,-1 0 0,1 0 0,0 0 0,0 0 0,-1 0 0,1 0 0,-1 0 0,0-1 0,0 1 0,0-1 0,0 1 0,0-1 0,0 1 0,-1-1 0,1 0 0,-1 1 0,1-1 0,-1 0 0,0 1 0,-1-5 0,1 0 0,1 3 0,-1 0 0,0 0 0,-1 0 0,1 0 0,-1 0 0,1 0 0,-3-5 0,3 9 0,-1-1 0,1 0 0,-1 0 0,1 1 0,-1-1 0,1 0 0,-1 1 0,0-1 0,1 1 0,-1-1 0,0 1 0,0-1 0,0 1 0,1 0 0,-1-1 0,0 1 0,0 0 0,0-1 0,0 1 0,1 0 0,-1 0 0,0 0 0,0 0 0,0 0 0,0 0 0,0 0 0,0 0 0,1 0 0,-1 1 0,0-1 0,0 0 0,0 0 0,0 1 0,1-1 0,-1 0 0,0 1 0,0-1 0,1 1 0,-2 0 0,-1 1 0,0 0 0,0 0 0,0 1 0,0-1 0,0 1 0,0 0 0,1-1 0,-1 1 0,1 0 0,0 1 0,0-1 0,0 0 0,-2 7 0,1-4 0,1 0 0,-1 0 0,2 1 0,-1-1 0,1 1 0,0-1 0,-1 9 0,3-14 0,0 0 0,-1-1 0,1 1 0,0-1 0,-1 1 0,1-1 0,0 1 0,-1-1 0,1 0 0,0 1 0,0-1 0,0 0 0,-1 0 0,1 1 0,0-1 0,0 0 0,0 0 0,0 0 0,0 0 0,-1 0 0,1 0 0,0 0 0,0-1 0,0 1 0,0 0 0,-1 0 0,3-1 0,25-7 0,-25 6 0,0 0 0,0-1 0,0 1 0,0 0 0,-1-1 0,1 0 0,-1 0 0,0 0 0,0 0 0,0 0 0,0 0 0,-1 0 0,1-1 0,-1 1 0,0-1 0,0 1 0,0-1 0,1-5 0,-5 8 0,0 1 0,0-1 0,0 1 0,0-1 0,0 1 0,-1 0 0,1 0 0,-4 1 0,-6 11 70,7-5-504,4-14-1723,2-9-4993,0-1-4720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8:40.2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1712 31423,'429'-1711'0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5:15.6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4231 32323,'4231'-4231'0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8:45.7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1 353 7866,'2'1'24163,"17"2"-23425,-12-4-738,0 0 0,-1 0 0,1-1 0,0 0 0,0 0 0,-1 0 0,1-1 0,-1 0 0,1-1 0,-1 1 0,-1-1 0,1 0 0,0-1 0,-1 1 0,0-1 0,0 0 0,0-1 0,6-8 0,7-12 0,-1 0 0,26-51 0,-33 56 0,-1 0 0,0-1 0,-1 0 0,-2 0 0,5-26 0,-12 59 0,-1 1 0,0 0 0,0-1 0,-8 21 0,-3 10 0,-2 35 0,3 0 0,3 1 0,2 115 0,7-193 0,1 1 0,-1-1 0,0 1 0,0-1 0,1 1 0,-1-1 0,0 1 0,1-1 0,-1 0 0,0 1 0,1-1 0,-1 1 0,0-1 0,1 0 0,-1 1 0,1-1 0,-1 0 0,1 0 0,-1 1 0,1-1 0,-1 0 0,1 0 0,-1 0 0,1 1 0,-1-1 0,1 0 0,-1 0 0,1 0 0,-1 0 0,1 0 0,0 0 0,-1 0 0,1 0 0,-1-1 0,1 1 0,-1 0 0,1 0 0,-1 0 0,1 0 0,-1-1 0,1 1 0,-1 0 0,1-1 0,1-1-124,-1-1-1,0 1 1,0 0 0,0 0-1,0-1 1,0 1 0,0-1-1,-1 1 1,1-1 0,-1 1-1,0-1 1,0 1 0,0-1-1,0 1 1,0-1 0,0 1-1,-2-3 1,2-8-3718,0-10-6073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9:04.6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74 73 7706,'0'0'16118,"3"-10"-15071,9-28-52,-11 36-815,-1 1 1,0-1-1,1 1 1,-1 0-1,1 0 1,-1-1 0,1 1-1,0 0 1,0 0-1,-1-1 1,1 1 0,0 0-1,0 0 1,0 0-1,2-1 1,1-1 3091,-12 4-2532,3 2-740,1 0 0,0 0 0,-1 0 0,1 1 0,1-1 0,-1 1 0,0 0 0,1 0 0,0 1 0,0-1 0,0 1 0,-3 6 0,-1 3 0,1 0 0,1 0 0,-5 17 0,4-8 0,2 0 0,0 0 0,2 1 0,0-1 0,2 0 0,4 43 0,-4-63 0,0-1 0,1 0 0,0 1 0,-1-1 0,1 0 0,0 1 0,0-1 0,0 0 0,0 0 0,0 0 0,1 0 0,-1 0 0,1 0 0,-1 0 0,1 0 0,0-1 0,0 1 0,0 0 0,0-1 0,0 0 0,0 1 0,0-1 0,0 0 0,0 0 0,4 1 0,3 0 0,0 0 0,0-1 0,0 0 0,0-1 0,13 0 0,-13 0 0,-7 0-2,0 0 0,0-1 0,0 1 0,0 0 0,0-1 0,0 1 0,0-1 0,-1 0 0,1 0 0,0 0 1,0 0-1,-1 0 0,1 0 0,-1 0 0,1 0 0,-1-1 0,0 1 0,1-1 0,-1 1 0,0-1 0,0 1 0,0-1 0,0 0 0,0 1 0,0-1 0,0 0 0,-1 0 0,1 0 0,-1 0 0,1 1 0,-1-1 1,0-3-1,2-8-1552,0-1 0,-2 0 0,-1-22 0,1 14-3798,0-10-3356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9:04.8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32 16035,'0'0'12923,"20"-32"-12923,-15 32-296,0 9-1544,0 5-2705,-5-5-3153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9:05.6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1 170 7210,'0'0'24138,"13"0"-22948,278-9-941,-237 4-254,-1-2 0,0-3 0,86-27 0,-135 36 13,0-1 1,1 1-1,-1-1 1,-1 0-1,1-1 0,0 1 1,0-1-1,5-4 0,-7 5-63,0 0 0,-1-1 0,1 1 0,-1 0 0,0 0 0,0-1 0,0 1 0,0-1 0,0 1 0,0-1 0,-1 1 0,1-1 0,-1 1 0,0-1 0,1 1 0,-2-4 0,1 5-151,0 0-1,-1 0 1,1-1 0,-1 1 0,0 0-1,1 0 1,-1 0 0,0 0 0,0 0-1,0 0 1,0 0 0,1 1 0,-1-1-1,0 0 1,-1 0 0,1 1 0,0-1-1,0 1 1,0-1 0,0 1 0,0-1-1,-1 1 1,1-1 0,0 1 0,0 0-1,-1 0 1,1 0 0,-2 0 0,-43-3-694,43 3 882,-7 1 82,6-1 106,0 1 0,0-1 0,0 0 0,0 0-1,0 0 1,0 0 0,-7-2 0,11 2-79,0 0 1,-1-1-1,1 1 1,0 0 0,0 0-1,0 0 1,0 0-1,-1-1 1,1 1-1,0 0 1,0 0-1,0 0 1,0 0-1,0-1 1,0 1-1,0 0 1,-1 0-1,1-1 1,0 1-1,0 0 1,0 0-1,0 0 1,0-1-1,0 1 1,0 0-1,0 0 1,0-1-1,0 1 1,0 0-1,0 0 1,1 0-1,-1-1 1,0 1-1,0 0 1,0 0-1,0 0 1,0-1-1,0 1 1,0 0-1,1 0 1,-1 0-1,0 0 1,0-1-1,0 1 1,0 0-1,1 0 1,-1 0-1,0 0 1,0 0-1,0 0 1,1-1-1,-1 1 1,0 0-1,0 0 1,0 0-1,1 0 1,-1 0-1,0 0 1,0 0-1,0 0 1,1 0-1,-1 0 1,0 0-1,0 0 1,1 0-1,15-1 206,10 1-297,0-1 0,1 2 0,51 7 0,-70-6 0,1 0 0,-1 0 0,0 1 0,0 1 0,0-1 0,0 1 0,-1 0 0,1 1 0,-1 0 0,0 0 0,-1 0 0,1 1 0,6 8 0,-11-13 0,-1 1 0,1-1 0,-1 1 0,0-1 0,1 1 0,-1 0 0,0 0 0,0-1 0,0 1 0,-1 0 0,1 0 0,0 0 0,-1 0 0,1 0 0,-1 0 0,1 0 0,-1 0 0,0 0 0,0 0 0,0 0 0,0 0 0,0 0 0,-1 0 0,1 0 0,0 0 0,-1 0 0,0 0 0,1 0 0,-1 0 0,0 0 0,0-1 0,0 1 0,0 0 0,-1 0 0,1-1 0,0 1 0,-1-1 0,1 1 0,-1-1 0,1 0 0,-1 0 0,-3 3 0,-7 3 0,0 0 0,0-1 0,0-1 0,-26 9 0,36-14 0,-19 6-501,-25 9 1160,44-15-1350,0 1-1,1 0 0,-1 0 0,1 0 0,-1 0 1,0 0-1,1 0 0,0 1 0,-1-1 1,1 0-1,-2 4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0:52.788"/>
    </inkml:context>
    <inkml:brush xml:id="br0">
      <inkml:brushProperty name="width" value="0.1" units="cm"/>
      <inkml:brushProperty name="height" value="0.2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34 244 6601,'0'0'12698,"-6"0"-11490,5 0-828,-25-9 5624,31 9-5945,0 1 0,1 0 1,-1 1-1,0-1 0,0 1 0,1 0 0,-1 0 1,-1 0-1,1 1 0,6 4 0,-2-2 81,-1 0 0,1-1 0,14 5 0,25-2-19,-41-7-125,0 1 0,0 0 1,1 0-1,-1 0 0,0 1 0,10 4 1,-7-2 8,-1-1 0,1 0 1,0 0-1,-1-1 0,1 0 1,0-1-1,1 0 0,17-1 1,84 1-1,121-2 31,-172-4 11,84-18 0,20-2 22,57-1 983,-189 22-878,56-15-1,-46 8-149,-14 5-13,0-1 0,-1-1 0,0-2 1,30-14-1,101-67 35,-141 83-55,1 1 1,0 0-1,38-7 0,-26 7 3,-14 2-23,1 1-1,0 1 1,31-1 0,-48 42-91,-6-15 139,-1 0 1,-1-1 0,-1 0 0,-1 0 0,-19 32-1,-7 15 26,24-46-11,-1 0-1,0-1 1,-2 0 0,0-1-1,-1 0 1,-24 23-1,5-12-12,-15 13 25,-70 85-1,105-114-38,0 0 0,-2-2 0,1 0 0,-21 13 0,21-15-13,-1 0 0,2 0 0,-1 2 0,2-1 0,-16 21 0,13-13 66,-2-1-1,0 0 1,-1-2-1,-34 26 1,-5 5-28,-300 283 713,216-191-600,-21 17 29,139-137-174,-52 43 5,-89 100-1,123-112 28,24-28-16,-1-1-1,-23 21 1,34-37-3,0-1-1,-1 0 1,1-1 0,-1 0 0,0 0 0,0-1 0,-18 6-1,27-10-4,-1 0-1,1 0 1,-1 1-1,1-1 1,-1 0-1,1 0 1,-1 0-1,1 0 1,-1 0-1,1 0 1,-1 0-1,1 0 1,-1 0-1,1 0 1,-1 0-1,1-1 1,-1 1-1,1 0 1,-1 0-1,1 0 0,-1-1 1,1 1-1,-1 0 1,1 0-1,0-1 1,-1 1-1,1-1 1,-1 1-1,1 0 1,0-1-1,-1 0 1,-6-21 82,7-39-26,1 44 33,-7-200 390,6 204-487,2-1 0,5-23 0,-4 23 0,-1 0 0,2-25 0,-8-53 0,1 64 0,2 0 0,1 0 0,1 0 0,1 0 0,9-40 0,-4 29 0,-1 1 0,-2-1 0,-1-1 0,-2 1 0,-2 0 0,-2 0 0,-12-66 0,-1-82 0,7 140 0,4 29 0,2-1 0,-2-36 0,-9-117 0,15 165 0,0 0 0,0 0 0,1 0 0,0 0 0,0 1 0,0-1 0,1 1 0,0 0 0,0 0 0,5-7 0,-3 5 0,-2 6 0,-1 1 0,1 0 0,0 0 0,0 0 0,0 0 0,0 1 0,0-1 0,0 1 0,0 0 0,5 0 0,-3-1 0,16-1 0,0 0 0,0 1 0,0 1 0,0 1 0,0 1 0,-1 1 0,1 0 0,-1 2 0,0 0 0,0 1 0,28 14 0,-48-20 0,1 0 0,-1 0 0,0 0 0,0 1 0,1-1 0,-1 0 0,0 1 0,0-1 0,0 0 0,0 1 0,1-1 0,-1 0 0,0 1 0,0-1 0,0 0 0,0 1 0,0-1 0,0 0 0,0 1 0,0-1 0,0 0 0,0 1 0,0-1 0,0 0 0,0 1 0,0-1 0,0 0 0,0 1 0,0-1 0,-1 0 0,1 1 0,0-1 0,0 0 0,0 1 0,0-1 0,-1 0 0,1 0 0,0 1 0,0-1 0,-1 0 0,1 0 0,0 1 0,0-1 0,-1 0 0,1 0 0,0 0 0,-1 0 0,1 1 0,0-1 0,-1 0 0,1 0 0,-1 0 0,-20 12 0,19-11 0,-35 15 0,29-13 0,0 0 0,0 0 0,0 1 0,0 0 0,1 0 0,-1 1 0,1 0 0,0 0 0,1 1 0,-1 0 0,-7 8 0,14-13 0,-1 0 0,0-1 0,1 1 0,-1 0 0,1 0 0,-1 0 0,1 0 0,-1 0 0,1-1 0,0 1 0,-1 0 0,1 0 0,0 0 0,0 0 0,0 0 0,0 0 0,0 0 0,0 0 0,0 0 0,0 0 0,0 0 0,0 0 0,0 0 0,1 0 0,-1 0 0,0 0 0,1 0 0,-1 0 0,1 0 0,0 1 0,1-1 0,0 0 0,-1 0 0,1 0 0,0 0 0,0 0 0,0-1 0,0 1 0,0-1 0,0 1 0,0-1 0,0 1 0,0-1 0,4 0 0,5 0 0,0-1 0,1 0 0,-1-1 0,14-3 0,13-9 0,42-21 0,-12 5 0,-119 58 0,-79 59 0,128-85 0,-3 1 0,2-1 0,0-1 0,0 1 0,0 0 0,0 0 0,1 1 0,-1-1 0,1 0 0,0 1 0,0 0 0,0-1 0,0 1 0,0 0 0,-1 3 0,3-5 0,0-1 0,1 0 0,-1 1 0,0-1 0,1 0 0,-1 1 0,0-1 0,1 0 0,-1 1 0,1-1 0,-1 0 0,1 0 0,-1 1 0,1-1 0,-1 0 0,0 0 0,1 0 0,-1 0 0,1 0 0,-1 0 0,1 0 0,-1 0 0,1 0 0,-1 0 0,1 0 0,-1 0 0,1 0 0,-1 0 0,2 0 0,-1 0 0,15-2 0,0-1 0,1 0 0,-1-1 0,0-1 0,0-1 0,-1 0 0,21-11 0,10-4 0,53-18 0,-116 49 0,-1 0 0,2 1 0,-20 16 0,4-3 0,-132 103 0,162-125 0,0-1 0,0 1 0,0 0 0,0 0 0,1 0 0,-1 0 0,1 0 0,-1 0 0,1 1 0,0-1 0,-2 4 0,3-5 0,0-1 0,0 0 0,0 1 0,0-1 0,0 1 0,0-1 0,0 0 0,0 1 0,0-1 0,0 0 0,0 1 0,1-1 0,-1 1 0,0-1 0,0 0 0,0 1 0,0-1 0,1 0 0,-1 1 0,0-1 0,0 0 0,1 0 0,-1 1 0,0-1 0,1 0 0,0 1 0,18 2 0,-10-3 0,1-1 0,-1 0 0,0-1 0,0 0 0,0-1 0,16-6 0,53-30 0,-42 19 0,100-48 0,-177 99 0,11-6 0,-48 32 0,-107 84 0,180-136 0,-16 18 0,21-23 0,0 0 0,-1 0 0,1 0 0,0 0 0,0 0 0,0 1 0,0-1 0,0 0 0,0 0 0,0 0 0,0 0 0,0 0 0,0 1 0,0-1 0,0 0 0,0 0 0,0 0 0,0 0 0,0 1 0,0-1 0,0 0 0,0 0 0,0 0 0,0 0 0,0 0 0,0 1 0,0-1 0,0 0 0,1 0 0,-1 0 0,0 0 0,0 0 0,0 0 0,0 1 0,0-1 0,0 0 0,0 0 0,1 0 0,-1 0 0,0 0 0,0 0 0,0 0 0,0 0 0,0 0 0,1 0 0,-1 0 0,0 0 0,0 0 0,0 0 0,0 0 0,1 0 0,-1 0 0,0 0 0,0 0 0,0 0 0,0 0 0,0 0 0,1 0 0,-1 0 0,0 0 0,8-1 0,13-9 0,-1-1 0,-1 0 0,0-2 0,-1 0 0,19-17 0,-12 10 0,-6 5 0,-7 7 0,-1 0 0,0-1 0,-1 0 0,0-1 0,-1 0 0,17-22 0,-26 31 0,1 1 0,-1 0 0,0-1 0,0 1 0,1-1 0,-1 1 0,0 0 0,0-1 0,0 1 0,1-1 0,-1 1 0,0-1 0,0 1 0,0-1 0,0 1 0,0-1 0,0 1 0,0-1 0,0 1 0,0-1 0,0 1 0,0-1 0,-1 1 0,1-1 0,0 1 0,0 0 0,0-1 0,0 1 0,-1-1 0,0 0 0,-14-2 0,-24 10 0,2 7 0,1 1 0,-59 36 0,40-21 0,-18 14 0,73-44 0,0 1 0,0-1 0,0 0 0,0 0 0,1 0 0,-1 0 0,0 0 0,0 0 0,0 0 0,0 0 0,0 0 0,0 0 0,0 1 0,0-1 0,0 0 0,0 0 0,0 0 0,0 0 0,0 0 0,0 0 0,0 0 0,0 0 0,0 1 0,0-1 0,0 0 0,0 0 0,0 0 0,0 0 0,0 0 0,0 0 0,0 1 0,0-1 0,0 0 0,0 0 0,0 0 0,0 0 0,0 0 0,0 0 0,0 0 0,0 0 0,0 1 0,0-1 0,0 0 0,-1 0 0,1 0 0,0 0 0,0 0 0,0 0 0,11-2 0,11-9 0,0-1 0,0-1 0,-1 0 0,20-18 0,-11 9 0,1 1 0,-14 9 0,0 0 0,25-23 0,-57 36 0,-21 17 0,-46 31 0,15-8 0,50-32 0,-3 2 0,-32 22 0,52-33 0,0 0 0,0 0 0,0 0 0,0 0 0,0 0 0,0 0 0,1 0 0,-1 0 0,0 1 0,0-1 0,0 0 0,0 0 0,0 0 0,0 0 0,0 0 0,0 0 0,0 0 0,0 0 0,0 0 0,0 0 0,0 0 0,0 0 0,0 0 0,0 0 0,0 1 0,0-1 0,1 0 0,-1 0 0,0 0 0,0 0 0,0 0 0,0 0 0,0 0 0,0 0 0,0 0 0,0 0 0,0 1 0,-1-1 0,1 0 0,0 0 0,0 0 0,0 0 0,0 0 0,0 0 0,0 0 0,0 0 0,0 0 0,0 0 0,0 0 0,0 0 0,0 1 0,0-1 0,0 0 0,0 0 0,0 0 0,0 0 0,0 0 0,-1 0 0,1 0 0,6-1 0,12-5 0,-2-2 0,1 0 0,-1-1 0,23-17 0,-3 2 0,-11 8 0,-17 10 0,2 0 0,-1 0 0,1 1 0,0 0 0,20-7 0,-30 12 0,1 0 0,-1 1 0,0-1 0,1 0 0,-1 1 0,0-1 0,1 0 0,-1 1 0,0-1 0,0 1 0,0-1 0,1 1 0,-1-1 0,0 1 0,0-1 0,0 0 0,0 1 0,0-1 0,0 1 0,0-1 0,0 1 0,0-1 0,0 1 0,0-1 0,0 1 0,0-1 0,0 1 0,0-1 0,-1 0 0,1 2 0,0-2 0,-2 6 0,0 0 0,-1 0 0,0 0 0,0 0 0,0-1 0,-1 1 0,-6 8 0,-37 37 0,29-32 0,4-5 0,-3 4 0,1 0 0,0 1 0,1 0 0,-18 33 0,32-51 0,0 0 0,0 1 0,1-1 0,-1 0 0,0 1 0,1-1 0,0 1 0,-1-1 0,1 1 0,0-1 0,0 1 0,-1-1 0,1 1 0,1-1 0,-1 1 0,0-1 0,0 1 0,0-1 0,1 3 0,0-4 0,-1 1 0,1 0 0,0 0 0,0-1 0,-1 1 0,1 0 0,0-1 0,0 1 0,0-1 0,0 1 0,-1-1 0,1 1 0,0-1 0,0 0 0,0 0 0,0 1 0,0-1 0,0 0 0,0 0 0,0 0 0,2 0 0,3 0 0,1-1 0,0 0 0,0 0 0,0 0 0,-1-1 0,13-5 0,174-89 0,-222 128 0,-31 25 0,-2 1 0,-62 73 0,122-129 0,0 1 0,0-1 0,0 1 0,0-1 0,0 1 0,0-1 0,1 1 0,-1 0 0,1 0 0,0 0 0,0 0 0,0 0 0,0 0 0,-1 6 0,3-9 0,-1 1 0,1-1 0,0 1 0,-1-1 0,1 0 0,-1 1 0,1-1 0,0 0 0,-1 1 0,1-1 0,0 0 0,0 0 0,-1 0 0,1 0 0,0 0 0,-1 0 0,1 0 0,0 0 0,0 0 0,-1 0 0,1 0 0,0 0 0,-1 0 0,1 0 0,0-1 0,0 1 0,24-6 0,4-8 0,-1-1 0,-1-2 0,48-37 0,-23 16 0,8-2 0,-87 75 0,-206 196 0,224-223 0,5-5 0,0 0 0,0 1 0,1-1 0,-1 1 0,1 0 0,0 0 0,-3 5 0,6-9 0,0 1 0,0-1 0,0 0 0,0 0 0,0 0 0,0 0 0,0 1 0,0-1 0,0 0 0,0 0 0,0 0 0,0 1 0,0-1 0,0 0 0,0 0 0,0 0 0,0 0 0,0 1 0,0-1 0,0 0 0,0 0 0,0 0 0,1 0 0,-1 0 0,0 1 0,0-1 0,0 0 0,0 0 0,0 0 0,0 0 0,1 0 0,-1 0 0,0 0 0,0 0 0,0 0 0,0 0 0,1 1 0,-1-1 0,0 0 0,0 0 0,0 0 0,0 0 0,1 0 0,-1 0 0,0 0 0,0 0 0,0 0 0,1 0 0,-1-1 0,0 1 0,0 0 0,0 0 0,0 0 0,1 0 0,-1 0 0,0 0 0,0 0 0,0 0 0,0 0 0,1-1 0,-1 1 0,11-3 0,-1-1 0,1-1 0,-1 0 0,0-1 0,0 0 0,-1 0 0,14-12 0,6-3 0,-2 2 0,2-1 0,-50 41 0,-29 22 0,22-19 0,1 0 0,0 2 0,-25 32 0,51-57 0,0 0 0,1 0 0,-1 0 0,0 0 0,0-1 0,1 1 0,-1 0 0,1 1 0,-1-1 0,1 0 0,-1 0 0,1 0 0,0 0 0,-1 0 0,1 0 0,0 1 0,0-1 0,0 0 0,0 0 0,0 2 0,0-3 0,1 0 0,0 1 0,-1-1 0,1 0 0,-1 1 0,1-1 0,0 0 0,-1 1 0,1-1 0,-1 0 0,1 0 0,0 0 0,-1 0 0,1 0 0,0 0 0,0 0 0,-1 0 0,1 0 0,0 0 0,-1 0 0,1 0 0,0 0 0,0-1 0,48-16 0,-1-9 0,-34 17 0,0 1 0,1 1 0,30-10 0,-60 40 0,-66 54 0,53-52 0,0 1 0,-27 35 0,50-52 0,6-7 0,15-11 0,23-21 0,140-128 0,175-198 0,-294 292 0,77-63 0,78-46 0,-87 73 0,-116 90 0,-5 5 0,-1 1 0,0-2 0,0 1 0,0-1 0,-1 0 0,6-7 0,-7 10 0,0 1 0,0 0 0,0-1 0,0 1 0,0 1 0,1-1 0,4-1 0,2-1 0,47-28 0,-38 20 0,-39 25 0,0 2 0,-28 27 0,-16 13 0,-71 45 0,-86 66 0,56-43 0,64-50 0,338-228 0,-63 47 0,252-206 0,-410 301 0,-4 3 0,0 0 0,0-1 0,-1 0 0,20-24 0,-60 45 0,-79 45 0,-2-5 0,-185 59 0,270-101 0,-1 0 0,1-2 0,-1-1 0,0-1 0,-37 1 0,49-3 0,0 0 0,1 2 0,-1-1 0,1 1 0,0 1 0,0 0 0,-11 8 0,6-5 0,-5 2 0,10-6 0,1 2 0,-1 0 0,1 0 0,-18 13 0,58-32 0,98-58 0,40-26 0,-203 104 0,-32 17 0,3-2 0,-97 49 0,210-94 0,96-31 0,8-2 0,-183 57 0,11-2 0,-7 4 0,0 1 0,0 1 0,0 1 0,1 2 0,0 1 0,0 0 0,-32 18 0,52-23 0,0 1 0,0-1 0,0 1 0,1 0 0,-1 1 0,1-1 0,0 1 0,1 0 0,-5 7 0,-30 64 0,21-38 0,14-30 0,1 1 0,0-1 0,0 1 0,1 0 0,0 0 0,0 20 0,2-21 0,-1 0 0,0-1 0,0 1 0,-1 0 0,0-1 0,-1 1 0,1-1 0,-2 0 0,1 0 0,-6 8 0,9-15 0,-12 19 0,12-20 0,-1 1 0,1 0 0,-1 0 0,1 0 0,0-1 0,-1 1 0,1 0 0,0 0 0,-1 0 0,1 0 0,0 0 0,0 0 0,0 0 0,0 0 0,0-1 0,0 1 0,0 0 0,0 0 0,0 0 0,1 0 0,-1 0 0,1 1 0,2-1 0,1-1 0,-1 1 0,1-1 0,-1 0 0,1 0 0,-1-1 0,1 1 0,-1-1 0,1 0 0,-1 0 0,6-2 0,23-11 0,-1-2 0,47-32 0,-11 6 0,-32 24 0,-23 12 0,0 1 0,-1-1 0,0-1 0,-1 0 0,1-1 0,-1 0 0,15-15 0,-25 23 0,0-1 0,0 1 0,0 0 0,1 0 0,-1-1 0,0 1 0,0 0 0,0 0 0,0-1 0,0 1 0,0 0 0,0 0 0,0-1 0,0 1 0,0 0 0,0 0 0,0-1 0,0 1 0,0 0 0,0 0 0,0-1 0,0 1 0,0 0 0,0 0 0,0-1 0,-1 1 0,1 0 0,0 0 0,0 0 0,0-1 0,0 1 0,-1 0 0,1 0 0,0 0 0,0-1 0,0 1 0,-1 0 0,1 0 0,0 0 0,0 0 0,0 0 0,-1-1 0,1 1 0,0 0 0,0 0 0,-1 0 0,1 0 0,0 0 0,0 0 0,-1 0 0,1 0 0,0 0 0,0 0 0,-1 0 0,1 0 0,0 0 0,-1 0 0,1 0 0,0 1 0,0-1 0,0 0 0,-1 0 0,-18 2 0,2 3 0,0 1 0,1 1 0,0 0 0,-30 19 0,16-9 0,12-8 0,1 2 0,0 0 0,-18 15 0,51-25 0,-6-6 3,0 0-1,-1-1 1,1 1 0,10-10-1,-10 7-52,1 1 0,19-11 0,-22 16-2398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2:39.532"/>
    </inkml:context>
    <inkml:brush xml:id="br0">
      <inkml:brushProperty name="width" value="0.1" units="cm"/>
      <inkml:brushProperty name="height" value="0.2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139 105 1504,'0'0'4656,"-9"-3"-5043,-25-9-156,32 12 516,0-1 0,0 0 0,1 0 0,-1 0 0,0-1 0,1 1 0,-1 0 0,0-1 0,1 1 0,0-1 0,-1 1 0,1-1 0,-2-3 0,2 4 180,0-1 1,0 1 0,0 0-1,0-1 1,0 1-1,0 0 1,0 0-1,0 0 1,0 0-1,0 0 1,-1 0 0,-1-1-1,-11-4 124,-15-9 1194,27 14-1672,1-1-1,0 1 0,0 0 1,0-1-1,0 1 0,0 0 1,1-1-1,-1 1 0,0-1 1,1 0-1,-1 1 1,1-1-1,-1 1 0,1-1 1,0 0-1,0 1 0,0-1 1,0-2-1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2:40.924"/>
    </inkml:context>
    <inkml:brush xml:id="br0">
      <inkml:brushProperty name="width" value="0.1" units="cm"/>
      <inkml:brushProperty name="height" value="0.2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118 167 1344,'0'0'6020,"-13"-6"-5518,-3-1-332,8 5-53,1-1 1,0-1 0,0 1 0,0-1 0,0 0 0,-6-6 0,-20-40 19493,48 47-15658,43-2-3723,-11 0-118,327-55-112,-387 61 0,1 0 0,-1 0 0,-22-3 0,-20 1 0,23 3 0,0 1 0,1 2 0,-1 0 0,1 3 0,-39 13 0,83-18 0,234-10 0,-184 2 0,122-26 0,-251 31 0,-22 13 0,0 4 0,-139 47 0,218-61 0,3-1 0,1 0 0,-1 0 0,1 0 0,0 1 0,-8 4 0,13-7 0,0 0 0,0 0 0,0 0 0,0 0 0,0 0 0,0 0 0,0 0 0,-1 0 0,1 0 0,0 0 0,0 1 0,0-1 0,0 0 0,0 0 0,0 0 0,0 0 0,0 0 0,0 0 0,0 0 0,0 1 0,-1-1 0,1 0 0,0 0 0,0 0 0,0 0 0,0 0 0,0 0 0,0 1 0,0-1 0,0 0 0,0 0 0,0 0 0,0 0 0,0 0 0,1 0 0,-1 1 0,0-1 0,0 0 0,0 0 0,0 0 0,0 0 0,0 0 0,0 0 0,0 1 0,0-1 0,0 0 0,0 0 0,0 0 0,1 0 0,-1 0 0,0 0 0,0 0 0,0 0 0,0 0 0,0 0 0,0 0 0,1 0 0,-1 0 0,0 1 0,0-1 0,13 2 0,69 2 0,0-3 0,112-14 0,22-18 0,-258 42 0,1 2 0,-55 25 0,14-6 0,31-13 0,-159 65 0,192-71 0,18-13 0,0-1 0,1 1 0,-1 0 0,0 0 0,0 0 0,1 0 0,-1 0 0,0 0 0,1 0 0,-1 1 0,0-1 0,0 0 0,1 0 0,-1 0 0,0 0 0,1 0 0,-1 0 0,0 0 0,0 1 0,1-1 0,-1 0 0,0 0 0,0 0 0,0 1 0,1-1 0,-1 0 0,0 0 0,0 0 0,0 1 0,0-1 0,1 0 0,-1 0 0,0 1 0,0-1 0,0 0 0,0 1 0,0-1 0,0 0 0,0 0 0,0 1 0,0-1 0,0 0 0,0 1 0,0-1 0,0 0 0,0 1 0,0-1 0,0 0 0,0 0 0,0 1 0,0-1 0,-1 0 0,1 0 0,0 1 0,0-1 0,0 0 0,0 0 0,-1 1 0,1-1 0,0 0 0,0 0 0,0 0 0,-1 1 0,1-1 0,0 0 0,-1 0 0,75 4 0,121-9 0,-120-5 0,122-32 0,-188 40 0,-47 6 0,-222 89 0,149-51 0,72-28 0,7-3 0,-1 2 0,-42 23 0,59-22 0,16-14 0,0 0 0,0 1 0,0-1 0,0 0 0,0 1 0,0-1 0,0 0 0,0 0 0,0 1 0,0-1 0,0 0 0,0 1 0,0-1 0,0 0 0,0 0 0,0 1 0,0-1 0,1 0 0,-1 0 0,0 1 0,0-1 0,0 0 0,0 0 0,1 1 0,-1-1 0,0 0 0,0 0 0,0 0 0,1 0 0,-1 1 0,0-1 0,0 0 0,1 0 0,-1 0 0,1 0 0,34 6 0,62-6 0,152-20 0,-224 20 0,-44 11 0,11-7 0,-39 21 0,-255 137 0,289-155 0,8-5 0,1 1 0,-1-1 0,1 1 0,-1 0 0,1 1 0,0-1 0,0 1 0,-5 6 0,9-10 0,-1 0 0,1 1 0,0-1 0,0 0 0,-1 0 0,1 1 0,0-1 0,0 0 0,0 1 0,0-1 0,-1 0 0,1 1 0,0-1 0,0 0 0,0 1 0,0-1 0,0 0 0,0 1 0,0-1 0,0 1 0,0-1 0,0 0 0,0 1 0,0-1 0,0 0 0,1 1 0,-1-1 0,0 0 0,0 1 0,0-1 0,0 0 0,1 1 0,16 4 0,52-5 0,0-3 0,0-2 0,110-24 0,-76 11 0,-78 15 0,-54 26 0,-136 71 0,36-22 0,125-70-522,-11 9 1495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5:28.093"/>
    </inkml:context>
    <inkml:brush xml:id="br0">
      <inkml:brushProperty name="width" value="0.3" units="cm"/>
      <inkml:brushProperty name="height" value="0.6" units="cm"/>
      <inkml:brushProperty name="color" value="#E11FCA"/>
      <inkml:brushProperty name="tip" value="rectangle"/>
      <inkml:brushProperty name="rasterOp" value="maskPen"/>
    </inkml:brush>
  </inkml:definitions>
  <inkml:trace contextRef="#ctx0" brushRef="#br0">49 42 4217,'-10'0'26236,"7"0"-25906,-28 0 1007,26 1-871,23 4-285,29 1-181,1-2 0,90-5 0,-50-1 0,1492-44 0,-1449 40 0,-78 5 0,-24 0 0,-64 1 0,-174 0 0,-256 12 0,-690 107 0,1152-119 0,-108 22 0,100-20 0,1 1 0,0 1 0,0 0 0,0 0 0,0 1 0,1 0 0,-16 11 0,24-15 0,0 0 0,0 0 0,0 0 0,0 0 0,0 0 0,0 0 0,0 0 0,0 0 0,0 0 0,0 0 0,1 1 0,-1-1 0,1 0 0,-1 0 0,1 1 0,-1-1 0,1 0 0,-1 1 0,1-1 0,0 1 0,0-1 0,0 0 0,0 1 0,0-1 0,0 1 0,0-1 0,0 0 0,1 1 0,-1-1 0,0 1 0,1-1 0,-1 0 0,1 0 0,0 1 0,-1-1 0,1 0 0,0 0 0,0 0 0,0 0 0,0 1 0,0-1 0,0-1 0,0 1 0,0 0 0,0 0 0,0 0 0,1 0 0,-1-1 0,0 1 0,0-1 0,3 1 0,23 9 0,0-2 0,0-1 0,1-1 0,0-2 0,47 2 0,-42-3 0,900 39 0,-306-22 0,-591-19 0,-23-1 0,-1 0 0,0 1 0,0 0 0,0 1 0,0 0 0,22 7 0,-34-9 0,0 0 0,0 0 0,0 0 0,-1 0 0,1 0 0,0 0 0,0 0 0,0 1 0,-1-1 0,1 0 0,0 0 0,0 0 0,0 0 0,-1 0 0,1 0 0,0 0 0,0 0 0,0 0 0,0 1 0,0-1 0,-1 0 0,1 0 0,0 0 0,0 0 0,0 1 0,0-1 0,0 0 0,0 0 0,-1 0 0,1 0 0,0 1 0,0-1 0,0 0 0,0 0 0,0 0 0,0 1 0,0-1 0,0 0 0,0 0 0,0 1 0,0-1 0,0 0 0,0 0 0,0 0 0,0 1 0,0-1 0,0 0 0,1 0 0,-1 0 0,0 0 0,0 1 0,0-1 0,0 0 0,0 0 0,0 0 0,1 0 0,-1 1 0,0-1 0,0 0 0,0 0 0,0 0 0,1 0 0,-1 0 0,0 0 0,0 0 0,0 1 0,0-1 0,1 0 0,-1 0 0,-11 4 0,-1-1 0,0 0 0,-20 1 0,2 1 0,-237 37 0,-996 185 0,1232-220 0,14-4 0,1 1 0,-1 0 0,1 1 0,-27 13 0,31-7 0,12-11 0,0 1 0,0-1 0,0 1 0,0-1 0,0 0 0,0 1 0,0-1 0,0 1 0,0-1 0,0 0 0,0 1 0,0-1 0,0 0 0,1 1 0,-1-1 0,0 0 0,0 1 0,0-1 0,1 0 0,-1 1 0,0-1 0,0 0 0,1 1 0,-1-1 0,1 1 0,2 1 0,0-1 0,1 1 0,-1 0 0,1-1 0,-1 0 0,1 0 0,0 0 0,4 1 0,58 5 0,110-1 0,-150-6 0,1173-2 0,-1185 1 0,18 2 0,-31-1 0,0 0 0,1 0 0,-1 0 0,0 1 0,0-1 0,0 0 0,0 1 0,0-1 0,1 1 0,-1-1 0,0 1 0,0-1 0,0 1 0,0 0 0,0-1 0,-1 1 0,1 0 0,0 0 0,1 1 0,-2-1 0,0 0 0,0 0 0,0 0 0,0 0 0,0-1 0,0 1 0,0 0 0,0 0 0,-1 0 0,1 0 0,0 0 0,0-1 0,-1 1 0,1 0 0,-1 0 0,1 0 0,-1-1 0,1 1 0,-1 0 0,1-1 0,-1 1 0,0 0 0,1-1 0,-1 1 0,0-1 0,1 1 0,-1-1 0,0 1 0,0-1 0,0 0 0,1 1 0,-1-1 0,0 0 0,0 0 0,-1 1 0,-24 10 0,-1 0 0,-35 9 0,25-9 0,-414 117 0,-169 54 0,594-173 0,13-6 0,1 0 0,1 1 0,-1 1 0,0 0 0,1 0 0,0 2 0,0-1 0,1 1 0,-15 13 0,23-19 0,1 1 0,0-1 0,-1 1 0,1 0 0,0 0 0,0 0 0,0 0 0,0 0 0,0 0 0,0 0 0,1 0 0,-2 4 0,2-5 0,0 0 0,0 0 0,0 0 0,0 0 0,1 1 0,-1-1 0,0 0 0,0 0 0,1 0 0,-1 0 0,1 0 0,-1 0 0,1 0 0,-1 0 0,1 0 0,0 0 0,0 0 0,0 1 0,4 1 0,-1 1 0,1-1 0,-1-1 0,1 1 0,0-1 0,0 0 0,0 0 0,1 0 0,9 2 0,53 7 0,1-2 0,120-1 0,745-11 0,-308-4 0,-613 7 0,-8 0 0,0-1 0,0 1 0,0 0 0,0 0 0,0 1 0,0-1 0,-1 1 0,1 0 0,0 0 0,0 1 0,-1 0 0,1 0 0,7 4 0,-11-6 0,-1 1 0,0-1 0,1 1 0,-1-1 0,1 1 0,-1-1 0,0 1 0,1-1 0,-1 1 0,0-1 0,0 1 0,1-1 0,-1 1 0,0 0 0,0-1 0,0 1 0,0 0 0,0-1 0,0 1 0,0-1 0,0 1 0,0 0 0,0-1 0,0 1 0,0 0 0,0-1 0,0 1 0,-1-1 0,1 1 0,0-1 0,0 1 0,-1 0 0,1-1 0,-1 1 0,1-1 0,0 1 0,-1-1 0,1 0 0,-1 1 0,1-1 0,-1 1 0,1-1 0,-1 0 0,1 1 0,-1-1 0,1 0 0,-1 0 0,0 1 0,0-1 0,-39 17 0,34-15 0,-590 166 0,237-76 0,306-75 0,53-17 0,0 0 0,0 0 0,0 0 0,0 0 0,0 0 0,1 0 0,-1 0 0,0 0 0,0 0 0,0 0 0,0 0 0,0 1 0,0-1 0,0 0 0,0 0 0,1 0 0,-1 0 0,0 0 0,0 0 0,0 0 0,0 0 0,0 0 0,0 0 0,0 0 0,0 0 0,0 0 0,0 0 0,1 1 0,-1-1 0,0 0 0,0 0 0,0 0 0,0 0 0,0 0 0,0 0 0,0 0 0,0 0 0,0 1 0,0-1 0,0 0 0,0 0 0,0 0 0,0 0 0,0 0 0,0 0 0,0 0 0,0 0 0,0 1 0,0-1 0,0 0 0,0 0 0,0 0 0,0 0 0,0 0 0,-1 0 0,22 1 0,50-7 0,-1-3 0,109-28 0,-80 15 0,482-100 0,-561 115 0,-12 3 0,-10 2 0,-284 9-3095,235-4 1165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5:32.783"/>
    </inkml:context>
    <inkml:brush xml:id="br0">
      <inkml:brushProperty name="width" value="0.3" units="cm"/>
      <inkml:brushProperty name="height" value="0.6" units="cm"/>
      <inkml:brushProperty name="color" value="#E11FCA"/>
      <inkml:brushProperty name="tip" value="rectangle"/>
      <inkml:brushProperty name="rasterOp" value="maskPen"/>
    </inkml:brush>
  </inkml:definitions>
  <inkml:trace contextRef="#ctx0" brushRef="#br0">119 4 17052,'0'0'11767,"12"-2"-10706,12 1-740,0 0-1,0 2 1,0 1 0,0 0 0,0 2 0,0 1-1,-1 1 1,41 15 0,-63-21-321,0 1 0,1-1 0,-1 1 0,0 0 0,0-1 0,1 1 0,-1 0 0,0 0 0,0 0 0,0 0 0,0-1 0,0 2 0,0-1 0,0 0 0,0 0 0,0 0 0,-1 0 0,1 1 0,0-1 0,-1 0 0,1 0 0,-1 1 0,1-1 0,-1 0 0,0 1 0,0-1 0,0 1 0,1-1 0,-1 1 0,0-1 0,-1 0 0,1 1 0,0-1 0,0 1 0,-1 0 0,0 1 0,-1 0 0,1 0 0,-1 0 0,0-1 0,0 1 0,0-1 0,0 1 0,0-1 0,0 0 0,-1 0 0,1 0 0,-1 0 0,1 0 0,-5 2 0,-95 38 0,77-34 0,1 2 0,0 0 0,1 2 0,-39 25 0,60-36 0,1 0 0,-1 0 0,1 0 0,0 0 0,-1 0 0,1 0 0,0 0 0,0 1 0,0-1 0,0 1 0,0-1 0,0 0 0,1 1 0,-1 0 0,0-1 0,1 1 0,-1-1 0,1 1 0,-1 0 0,1-1 0,0 1 0,0 0 0,0 2 0,0-2 0,1-1 0,0 1 0,-1-1 0,1 0 0,0 1 0,0-1 0,0 1 0,0-1 0,0 0 0,0 0 0,0 0 0,1 0 0,-1 0 0,0 0 0,1 0 0,-1 0 0,1 0 0,-1-1 0,1 1 0,-1 0 0,1-1 0,2 1 0,47 12 0,-31-9 0,37 13 0,-56-17 0,0 1 0,0-1 0,0 0 0,0 1 0,0-1 0,-1 1 0,1-1 0,0 1 0,0 0 0,-1-1 0,1 1 0,0 0 0,-1-1 0,1 1 0,0 0 0,-1 0 0,1 0 0,-1 0 0,0-1 0,1 1 0,-1 0 0,0 0 0,1 0 0,-1 0 0,0 0 0,0 0 0,0 0 0,0 0 0,0 0 0,0 0 0,0 0 0,0 0 0,0 0 0,0 0 0,0 0 0,-1 0 0,1-1 0,0 1 0,-1 0 0,0 1 0,-1 2 0,0 0 0,0-1 0,-1 1 0,1-1 0,-1 1 0,0-1 0,-6 5 0,-74 54 0,52-41 0,2 1 0,-45 43 0,72-63 0,0 0 0,1 0 0,-1 0 0,0 0 0,1 0 0,0 0 0,-1 0 0,1 1 0,0-1 0,0 0 0,0 1 0,1-1 0,-1 1 0,1-1 0,-1 0 0,1 6 0,0-8 0,0 1 0,0-1 0,0 1 0,1-1 0,-1 1 0,0-1 0,1 0 0,-1 1 0,0-1 0,1 0 0,-1 1 0,1-1 0,-1 0 0,0 1 0,1-1 0,-1 0 0,1 0 0,-1 1 0,1-1 0,-1 0 0,1 0 0,-1 0 0,1 0 0,-1 0 0,1 0 0,-1 0 0,1 0 0,-1 0 0,1 0 0,20 1 0,-16-2 0,72 4-1864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6:22.5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53 67 9314,'0'0'9705,"4"-1"-7798,17-9 9741,-24 9-11634,0 0 1,0 0 0,0 0-1,0 0 1,0 1 0,0-1 0,0 1-1,0 0 1,0 0 0,0 0-1,-4 1 1,1-1 2,-3 3-17,9 1 0,1-3 0,0 0 0,0-1 0,0 1 0,0 0 0,0-1 0,0 1 0,0-1 0,0 0 0,0 1 0,0-1 0,0 0 0,0 1 0,0-1 0,2 0 0,2 0 0,1 0 0,-1 0 0,1 0 0,-1-1 0,0 0 0,0 0 0,1 0 0,5-4 0,-9 4 0,0 0 0,-1 0 0,1 0 0,0 0 0,-1-1 0,0 1 0,1 0 0,-1-1 0,0 1 0,0-1 0,0 0 0,0 1 0,0-1 0,0 0 0,0 0 0,0 0 0,-1 0 0,1 1 0,-1-1 0,1 0 0,-1 0 0,0 0 0,0 0 0,0 0 0,0-3 0,-1 4 0,1 1 0,-1-1 0,1 0 0,-1 0 0,0 1 0,1-1 0,-1 0 0,0 1 0,0-1 0,1 1 0,-1-1 0,0 1 0,0-1 0,0 1 0,0-1 0,0 1 0,1 0 0,-1 0 0,0-1 0,0 1 0,0 0 0,0 0 0,0 0 0,0 0 0,0 0 0,0 0 0,-2 1 0,-30 1 0,29 0 0,1-1 0,-1 1 0,1 0 0,0 0 0,-1 0 0,1 1 0,0-1 0,0 1 0,0 0 0,1-1 0,-1 1 0,1 0 0,-1 1 0,-1 3 0,2-5 0,1 1 0,-1-1 0,1 1 0,0-1 0,0 1 0,0 0 0,0 0 0,0-1 0,0 1 0,1 0 0,-1 0 0,1 0 0,0 0 0,0 0 0,0 0 0,0 0 0,1 0 0,-1-1 0,1 1 0,1 3 0,-2-5 0,1 0 0,0 0 0,0 0 0,-1 0 0,1 0 0,0-1 0,0 1 0,0 0 0,0-1 0,0 1 0,0-1 0,0 1 0,0-1 0,0 1 0,0-1 0,1 0 0,-1 1 0,0-1 0,0 0 0,2 0 0,28 0 0,-20 0 0,-5-1 0,0 1 0,0-1 0,-1-1 0,1 1 0,0-1 0,-1 0 0,1 0 0,-1-1 0,0 1 0,0-1 0,6-5 0,-9 7 0,0-1 0,1 1 0,-1-1 0,0 1 0,-1-1 0,1 0 0,0 0 0,-1 0 0,1 0 0,-1 0 0,1 0 0,-1 0 0,0-1 0,0 1 0,0 0 0,0-1 0,0 1 0,-1-1 0,1 1 0,-1-1 0,1 1 0,-1-1 0,0 1 0,0-1 0,0 1 0,0-1 0,-1 1 0,0-5 0,-3 5 0,0 1 0,0 1 0,0-1 0,0 1 0,0-1 0,0 1 0,0 0 0,-7 2 0,4-2 0,4 0 2,-1 0-1,1 1 1,-1 0 0,1-1-1,0 1 1,0 0 0,-1 1-1,-2 1 1,5-3-10,-1 1 0,1-1 1,0 1-1,0 0 0,0-1 1,0 1-1,0 0 0,0 0 1,0 0-1,0 0 0,0 0 1,0 0-1,0 0 0,1 0 1,-1 0-1,0 0 0,1 1 1,-1-1-1,1 0 0,-1 0 1,1 1-1,0-1 0,-1 2 1,1-3-175,0 0 0,0 1 0,0-1-1,0 0 1,0 1 0,0-1 0,1 0 0,-1 0 0,0 1 0,0-1 0,0 0 0,0 0 0,0 1 0,1-1 0,-1 0 0,0 0 0,0 1 0,0-1 0,1 0 0,-1 0 0,0 0 0,0 0 0,1 1 0,-1-1 0,0 0 0,1 0 0,-1 0 0,0 0-1,0 0 1,1 0 0,-1 0 0,0 0 0,1 0 0,-1 0 0,0 0 0,1 0 0,-1 0 0,0 0 0,1 0 0,13 1-9395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6:06.2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2208 31717,'1146'-2207'0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6:23.9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159 8 1856,'0'0'23427,"-11"-7"-16658,4 7-6698,1 0 0,-1 0-1,1 1 1,-1 0 0,1 0-1,0 1 1,0-1 0,-1 1-1,1 1 1,-6 3 0,9-5-74,1 1 0,-1 0 1,1 0-1,-1 0 1,1 0-1,0 1 0,0-1 1,0 1-1,1-1 1,-1 1-1,0 0 0,1-1 1,0 1-1,0 0 1,0 0-1,0 0 0,0 0 1,0 0-1,1 0 1,-1 0-1,1 0 0,0 1 1,0 2-1,1-5 3,-1-1 0,0 1 0,1 0 0,-1-1 0,0 1 0,1-1 0,-1 1 0,1-1 0,-1 1 0,1-1 0,0 1 0,-1-1 0,1 1 0,-1-1 0,1 0 0,0 1 0,-1-1 0,1 0 0,0 1 0,-1-1 0,1 0 0,0 0 0,0 0 0,-1 0 0,1 0 0,0 0 0,0 0 0,-1 0 0,2 0 0,31 0 0,-25 0 0,-4 0 0,0 0 0,-1 0 0,1 0 0,0 0 0,-1-1 0,1 1 0,0-1 0,-1 0 0,1 0 0,-1-1 0,0 1 0,1-1 0,-1 1 0,0-1 0,0 0 0,0 0 0,0 0 0,0-1 0,0 1 0,-1-1 0,1 0 0,-1 1 0,0-1 0,4-6 0,-9 8 0,0 0 0,0 0 0,0 0 0,0 1 0,1-1 0,-1 1 0,0 0 0,0 0 0,-5 0 0,7 0 0,-3 0 0,0 1 0,-1-1 0,1 1 0,0 0 0,0 0 0,0 0 0,0 1 0,0-1 0,0 1 0,1 0 0,-1 0 0,0 0 0,1 1 0,-1-1 0,1 1 0,0 0 0,0 0 0,0 0 0,0 0 0,1 0 0,-1 1 0,1-1 0,0 1 0,0 0 0,0-1 0,0 1 0,1 0 0,0 0 0,-1 0 0,2 0 0,-1 1 0,0 3 0,1-7 0,0 0 0,1-1 0,-1 1 0,1 0 0,-1-1 0,1 1 0,-1-1 0,1 1 0,0-1 0,-1 1 0,1-1 0,-1 1 0,1-1 0,0 0 0,0 1 0,-1-1 0,1 0 0,0 1 0,-1-1 0,1 0 0,0 0 0,0 0 0,0 0 0,-1 0 0,1 0 0,0 0 0,0 0 0,0 0 0,34 0 0,-26 0 0,-4-1 0,1 1 0,-1-1 0,0 0 0,0-1 0,0 1 0,0-1 0,0 0 0,0 0 0,0-1 0,0 0 0,-1 1 0,0-1 0,1-1 0,-1 1 0,0-1 0,0 1 0,-1-1 0,1 0 0,-1-1 0,0 1 0,0 0 0,0-1 0,-1 0 0,0 0 0,1 0 0,-2 0 0,1 0 0,-1 0 0,1 0 0,-1 0 0,0-7 0,-1 12 0,-1-1 0,1 1 0,0-1 0,0 1 0,0 0 0,-1-1 0,1 1 0,0-1 0,-1 1 0,1 0 0,0-1 0,-1 1 0,1 0 0,-1 0 0,1-1 0,0 1 0,-1 0 0,1 0 0,-1-1 0,1 1 0,-1 0 0,1 0 0,-1 0 0,1 0 0,-1 0 0,1 0 0,-1 0 0,1 0 0,-2 0 0,-19 0 0,16 0 0,-6 0 0,0 1 0,0 1 0,0 0 0,0 0 0,0 1 0,1 0 0,-1 1 0,1 0 0,0 1 0,0 0 0,0 1 0,1 0 0,0 0 0,0 1 0,1 0 0,-1 1 0,-6 8 0,15-16 0,-1 0 0,1 0 0,0 1 0,0-1 0,0 0 0,-1 0 0,1 0 0,0 0 0,0 1 0,0-1 0,-1 0 0,1 0 0,0 0 0,0 1 0,0-1 0,0 0 0,0 0 0,0 0 0,0 1 0,-1-1 0,1 0 0,0 0 0,0 1 0,0-1 0,0 0 0,0 1 0,0-1 0,0 0 0,0 0 0,0 1 0,0-1 0,0 0 0,1 0 0,-1 1 0,0-1 0,0 0 0,0 0 0,0 0 0,0 1 0,0-1 0,1 0 0,-1 0 0,0 1 0,0-1 0,0 0 0,16 0 0,17-9 0,-28 7-26,-3 1 7,0 0 0,1 0 0,-1-1-1,0 1 1,0 0 0,0-1 0,0 1 0,0-1-1,0 0 1,0 1 0,-1-1 0,1 0-1,2-4 1,-27 6-15657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6:26.8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 10386,'1'0'18538,"10"2"-17798,110-11 2442,9 0-3261,324 25 79,-93-3 0,-55-4 0,-182 0 0,229 46 0,84 37 0,90 23 0,47 9 0,-391-88 0,512 165 0,-322-81 0,250 56 0,-570-161 0,0 2 0,0 3 0,76 41 0,1 0 0,-44-23 0,140 53 0,-188-76 0,65 36 0,-79-37 0,1-1 0,1-1 0,0-1 0,0-1 0,1-1 0,28 5 0,56-4 0,-75-8 0,0 1 0,0 3 0,38 9 0,20 20 0,-113-41-1058,-19-10-8146,20 5 606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6:27.4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130 0 6809,'0'8'25459,"0"3"-24960,1-7-499,1-1 0,0 0 0,0 1 0,0-1 0,0 0 0,1 0 0,-1 0 0,1 0 0,0-1 0,-1 1 0,1-1 0,1 1 0,3 2 0,5 5 0,16 14 0,-8-8 0,-1 2 0,25 29 0,-39-41 0,-1 0 0,0 0 0,0 0 0,-1 0 0,1 1 0,-1 0 0,-1-1 0,1 1 0,-1 0 0,-1 1 0,1-1 0,-1 0 0,1 11 0,-3-14 0,1-1 0,0 1 0,-1-1 0,1 1 0,-1-1 0,0 1 0,0-1 0,-1 0 0,1 0 0,-1 0 0,1 1 0,-1-1 0,0-1 0,0 1 0,0 0 0,-4 3 0,1-1 0,-1 0 0,-1 0 0,1-1 0,-1 0 0,1 0 0,-15 6 0,-6 0 0,0-2 0,0-1 0,-28 4 0,54-11 0,-20 3-353,1-1-1,-29-2 1,28 0-4603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6:29.9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9514,'0'0'14170,"2"6"-12399,1 2-1322,1 0 0,0 0 1,0 0-1,1-1 0,0 0 1,0 0-1,1 0 0,0-1 0,7 7 1,38 41 268,-3 2 0,-2 3 1,39 68-1,45 57-772,71 58 54,21 27 0,97 130 0,32-29 0,-228-262 0,152 103 0,-183-150 0,3-3 0,162 71 0,-169-95 0,147 37 0,99 0 0,-123-28 0,-204-42 0,762 144 0,234-61 0,-647-69 0,174 3 0,-351-17 0,374-11 0,-234-19 0,-215 15 0,105-30 0,36-2 0,-189 37 0,98-20 0,-123 23 0,42-15 0,-50 14 0,-20 7 0,-1 0 0,21-5 0,-21 5 0,-2 0-116,0 0 0,0 0 0,1-1 0,-1 1-1,0 0 1,0 0 0,0 0 0,0 0 0,0-1 0,0 1 0,0 0 0,0 0-1,0 0 1,0 0 0,0-1 0,0 1 0,0 0 0,0 0 0,0 0 0,0-1-1,0 1 1,0 0 0,0 0 0,0 0 0,-1 0 0,1-1 0,0 1 0,0 0-1,0 0 1,0 0 0,0 0 0,-1-1-232,1 1 232,0 0 0,0 0-1,0 0 1,0 0 0,0 0 0,-1 0 0,1 0 0,0 0 0,0 0 0,0 0-1,-1 0 1,1-1 0,0 1 0,0 0 0,-1 0 0,-6-2-5829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6:30.5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1 6753,'-1'0'25668,"5"0"-25322,6 0-346,-1 2 0,1-1 0,0 1 0,-1 1 0,1 0 0,-1 0 0,0 1 0,0 0 0,12 7 0,78 56 0,-70-46 0,-1-3 0,22 19 0,-50-37 0,1 1 0,-1-1 0,1 1 0,-1 0 0,0-1 0,1 1 0,-1 0 0,0-1 0,0 1 0,0 0 0,1 0 0,-1-1 0,0 1 0,0 0 0,0 0 0,0-1 0,0 1 0,0 0 0,0-1 0,0 1 0,-1 0 0,1 0 0,0-1 0,0 1 0,0 0 0,-1-1 0,1 1 0,-1 0 0,1-1 0,0 1 0,-1 0 0,1-1 0,-1 1 0,1-1 0,-1 1 0,1-1 0,-1 1 0,0-1 0,0 1 0,-29 21 0,25-19 0,-120 86 0,85-65-1439,12-11-4385,8-7-2244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4:49.1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32307,'0'6889'0,"20467"-6889"0,-20467-6889 0,-20467 6889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5:15.6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4231 32323,'4231'-4231'0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8:38.2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70 92 7154,'4'-10'23848,"-2"9"-22083,0 0-1765,0 0 0,0 0 0,0 0 0,0 0 0,0 0 0,0-1 0,0 1 0,0-1 0,0 1 0,-1-1 0,1 0 0,-1 1 0,1-1 0,-1 0 0,0 0 0,0 0 0,0 0 0,0 0 0,0-1 0,0 1 0,0 0 0,0-3 0,-4 6 0,0 1 0,0-1 0,0 0 0,0 1 0,0-1 0,1 1 0,-1 0 0,-2 2 0,-10 17 0,11-15 0,3-10 0,1 3 0,0 0 0,1 0 0,-1 0 0,0 0 0,0 1 0,0-1 0,0 0 0,0 0 0,0 0 0,-1 0 0,1 0 0,0 1 0,0-1 0,-1 0 0,1 0 0,0 0 0,-1 1 0,1-1 0,-1 0 0,1 0 0,-1 1 0,1-1 0,-1 0 0,0 1 0,0 0 0,0 0 0,1 1 0,-1-1 0,0 0 0,1 1 0,-1-1 0,0 1 0,1-1 0,-1 1 0,1-1 0,-1 1 0,1-1 0,-1 1 0,1-1 0,-1 1 0,1 0 0,-1-1 0,1 2 0,-20 39 0,19-39 0,0 1 0,0-1 0,1 0 0,-1 1 0,1-1 0,0 1 0,-1-1 0,1 1 0,0-1 0,1 0 0,-1 1 0,0-1 0,1 1 0,-1-1 0,2 4 0,0-4 0,-1-1 0,0 0 0,1 0 0,-1 0 0,0-1 0,1 1 0,-1 0 0,1 0 0,0-1 0,-1 1 0,1-1 0,0 1 0,-1-1 0,1 0 0,0 0 0,-1 1 0,1-1 0,0 0 0,-1-1 0,1 1 0,0 0 0,2-1 0,-1 0 0,-1 0 0,1 1 0,0-1 0,-1-1 0,1 1 0,0 0 0,-1-1 0,0 1 0,1-1 0,-1 0 0,0 0 0,0 0 0,0 0 0,0 0 0,0 0 0,0 0 0,-1-1 0,1 1 0,-1-1 0,1 1 0,-1-1 0,0 0 0,0 1 0,0-1 0,-1 0 0,1-3 0,3-7 0,-2 0 0,0-1 0,0 0 0,-1-16 0,-2 30 0,0-1 0,0 0 0,0 1 0,0-1 0,0 1 0,0-1 0,0 1 0,0 0 0,0-1 0,0 1 0,0 0 0,0 0 0,-1 0 0,1 0 0,0 0 0,0 0 0,0 0 0,0 0 0,0 0 0,-2 1 0,1-1 0,-2 0 0,0 0 0,0 0 0,-1 1 0,1-1 0,0 1 0,0 0 0,0 0 0,0 1 0,0-1 0,0 1 0,0 0 0,1 0 0,-1 0 0,1 1 0,-1-1 0,1 1 0,0 0 0,0 0 0,0 0 0,0 0 0,0 0 0,1 1 0,0-1 0,-1 1 0,1 0 0,1-1 0,-1 1 0,0 0 0,1 0 0,0 0 0,0 0 0,-1 8 0,2-11 0,1 0 0,-1 0 0,0-1 0,1 1 0,-1 0 0,1 0 0,-1 0 0,1 0 0,-1-1 0,1 1 0,0 0 0,-1-1 0,1 1 0,0 0 0,0-1 0,-1 1 0,1-1 0,0 1 0,0-1 0,0 1 0,0-1 0,-1 0 0,1 1 0,0-1 0,0 0 0,0 0 0,0 0 0,0 1 0,0-1 0,1 0 0,36 1 0,-31-1 0,-4 0 0,-1 0 0,1 0 0,0 0 0,-1-1 0,1 1 0,0-1 0,-1 1 0,1-1 0,-1 0 0,1 0 0,-1 0 0,1 0 0,-1-1 0,0 1 0,0-1 0,0 1 0,1-1 0,-1 0 0,-1 0 0,1 0 0,0 0 0,0 0 0,-1 0 0,1 0 0,-1 0 0,0-1 0,0 1 0,0-1 0,0 1 0,0-1 0,0 1 0,-1-1 0,1 0 0,-1 1 0,1-1 0,-1 0 0,0 1 0,-1-5 0,1 0 0,1 3 0,-1 0 0,0 0 0,-1 0 0,1 0 0,-1 0 0,1 0 0,-3-5 0,3 9 0,-1-1 0,1 0 0,-1 0 0,1 1 0,-1-1 0,1 0 0,-1 1 0,0-1 0,1 1 0,-1-1 0,0 1 0,0-1 0,0 1 0,1 0 0,-1-1 0,0 1 0,0 0 0,0-1 0,0 1 0,1 0 0,-1 0 0,0 0 0,0 0 0,0 0 0,0 0 0,0 0 0,0 0 0,1 0 0,-1 1 0,0-1 0,0 0 0,0 0 0,0 1 0,1-1 0,-1 0 0,0 1 0,0-1 0,1 1 0,-2 0 0,-1 1 0,0 0 0,0 0 0,0 1 0,0-1 0,0 1 0,0 0 0,1-1 0,-1 1 0,1 0 0,0 1 0,0-1 0,0 0 0,-2 7 0,1-4 0,1 0 0,-1 0 0,2 1 0,-1-1 0,1 1 0,0-1 0,-1 9 0,3-14 0,0 0 0,-1-1 0,1 1 0,0-1 0,-1 1 0,1-1 0,0 1 0,-1-1 0,1 0 0,0 1 0,0-1 0,0 0 0,-1 0 0,1 1 0,0-1 0,0 0 0,0 0 0,0 0 0,0 0 0,-1 0 0,1 0 0,0 0 0,0-1 0,0 1 0,0 0 0,-1 0 0,3-1 0,25-7 0,-25 6 0,0 0 0,0-1 0,0 1 0,0 0 0,-1-1 0,1 0 0,-1 0 0,0 0 0,0 0 0,0 0 0,0 0 0,-1 0 0,1-1 0,-1 1 0,0-1 0,0 1 0,0-1 0,1-5 0,-5 8 0,0 1 0,0-1 0,0 1 0,0-1 0,0 1 0,-1 0 0,1 0 0,-4 1 0,-6 11 70,7-5-504,4-14-1723,2-9-4993,0-1-4720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8:40.2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1712 31423,'429'-1711'0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8:45.7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1 353 7866,'2'1'24163,"17"2"-23425,-12-4-738,0 0 0,-1 0 0,1-1 0,0 0 0,0 0 0,-1 0 0,1-1 0,-1 0 0,1-1 0,-1 1 0,-1-1 0,1 0 0,0-1 0,-1 1 0,0-1 0,0 0 0,0-1 0,6-8 0,7-12 0,-1 0 0,26-51 0,-33 56 0,-1 0 0,0-1 0,-1 0 0,-2 0 0,5-26 0,-12 59 0,-1 1 0,0 0 0,0-1 0,-8 21 0,-3 10 0,-2 35 0,3 0 0,3 1 0,2 115 0,7-193 0,1 1 0,-1-1 0,0 1 0,0-1 0,1 1 0,-1-1 0,0 1 0,1-1 0,-1 0 0,0 1 0,1-1 0,-1 1 0,0-1 0,1 0 0,-1 1 0,1-1 0,-1 0 0,1 0 0,-1 1 0,1-1 0,-1 0 0,1 0 0,-1 0 0,1 1 0,-1-1 0,1 0 0,-1 0 0,1 0 0,-1 0 0,1 0 0,0 0 0,-1 0 0,1 0 0,-1-1 0,1 1 0,-1 0 0,1 0 0,-1 0 0,1 0 0,-1-1 0,1 1 0,-1 0 0,1-1 0,1-1-124,-1-1-1,0 1 1,0 0 0,0 0-1,0-1 1,0 1 0,0-1-1,-1 1 1,1-1 0,-1 1-1,0-1 1,0 1 0,0-1-1,0 1 1,0-1 0,0 1-1,-2-3 1,2-8-3718,0-10-6073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6:21.3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1809 0 31965,'-1808'414'0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9:04.6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74 73 7706,'0'0'16118,"3"-10"-15071,9-28-52,-11 36-815,-1 1 1,0-1-1,1 1 1,-1 0-1,1 0 1,-1-1 0,1 1-1,0 0 1,0 0-1,-1-1 1,1 1 0,0 0-1,0 0 1,0 0-1,2-1 1,1-1 3091,-12 4-2532,3 2-740,1 0 0,0 0 0,-1 0 0,1 1 0,1-1 0,-1 1 0,0 0 0,1 0 0,0 1 0,0-1 0,0 1 0,-3 6 0,-1 3 0,1 0 0,1 0 0,-5 17 0,4-8 0,2 0 0,0 0 0,2 1 0,0-1 0,2 0 0,4 43 0,-4-63 0,0-1 0,1 0 0,0 1 0,-1-1 0,1 0 0,0 1 0,0-1 0,0 0 0,0 0 0,0 0 0,1 0 0,-1 0 0,1 0 0,-1 0 0,1 0 0,0-1 0,0 1 0,0 0 0,0-1 0,0 0 0,0 1 0,0-1 0,0 0 0,0 0 0,4 1 0,3 0 0,0 0 0,0-1 0,0 0 0,0-1 0,13 0 0,-13 0 0,-7 0-2,0 0 0,0-1 0,0 1 0,0 0 0,0-1 0,0 1 0,0-1 0,-1 0 0,1 0 0,0 0 1,0 0-1,-1 0 0,1 0 0,-1 0 0,1 0 0,-1-1 0,0 1 0,1-1 0,-1 1 0,0-1 0,0 1 0,0-1 0,0 0 0,0 1 0,0-1 0,0 0 0,-1 0 0,1 0 0,-1 0 0,1 1 0,-1-1 1,0-3-1,2-8-1552,0-1 0,-2 0 0,-1-22 0,1 14-3798,0-10-3356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9:04.8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32 16035,'0'0'12923,"20"-32"-12923,-15 32-296,0 9-1544,0 5-2705,-5-5-3153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9:05.6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1 170 7210,'0'0'24138,"13"0"-22948,278-9-941,-237 4-254,-1-2 0,0-3 0,86-27 0,-135 36 13,0-1 1,1 1-1,-1-1 1,-1 0-1,1-1 0,0 1 1,0-1-1,5-4 0,-7 5-63,0 0 0,-1-1 0,1 1 0,-1 0 0,0 0 0,0-1 0,0 1 0,0-1 0,0 1 0,0-1 0,-1 1 0,1-1 0,-1 1 0,0-1 0,1 1 0,-2-4 0,1 5-151,0 0-1,-1 0 1,1-1 0,-1 1 0,0 0-1,1 0 1,-1 0 0,0 0 0,0 0-1,0 0 1,0 0 0,1 1 0,-1-1-1,0 0 1,-1 0 0,1 1 0,0-1-1,0 1 1,0-1 0,0 1 0,0-1-1,-1 1 1,1-1 0,0 1 0,0 0-1,-1 0 1,1 0 0,-2 0 0,-43-3-694,43 3 882,-7 1 82,6-1 106,0 1 0,0-1 0,0 0 0,0 0-1,0 0 1,0 0 0,-7-2 0,11 2-79,0 0 1,-1-1-1,1 1 1,0 0 0,0 0-1,0 0 1,0 0-1,-1-1 1,1 1-1,0 0 1,0 0-1,0 0 1,0 0-1,0-1 1,0 1-1,0 0 1,-1 0-1,1-1 1,0 1-1,0 0 1,0 0-1,0 0 1,0-1-1,0 1 1,0 0-1,0 0 1,0-1-1,0 1 1,0 0-1,0 0 1,1 0-1,-1-1 1,0 1-1,0 0 1,0 0-1,0 0 1,0-1-1,0 1 1,0 0-1,1 0 1,-1 0-1,0 0 1,0-1-1,0 1 1,0 0-1,1 0 1,-1 0-1,0 0 1,0 0-1,0 0 1,1-1-1,-1 1 1,0 0-1,0 0 1,0 0-1,1 0 1,-1 0-1,0 0 1,0 0-1,0 0 1,1 0-1,-1 0 1,0 0-1,0 0 1,1 0-1,15-1 206,10 1-297,0-1 0,1 2 0,51 7 0,-70-6 0,1 0 0,-1 0 0,0 1 0,0 1 0,0-1 0,0 1 0,-1 0 0,1 1 0,-1 0 0,0 0 0,-1 0 0,1 1 0,6 8 0,-11-13 0,-1 1 0,1-1 0,-1 1 0,0-1 0,1 1 0,-1 0 0,0 0 0,0-1 0,0 1 0,-1 0 0,1 0 0,0 0 0,-1 0 0,1 0 0,-1 0 0,1 0 0,-1 0 0,0 0 0,0 0 0,0 0 0,0 0 0,0 0 0,-1 0 0,1 0 0,0 0 0,-1 0 0,0 0 0,1 0 0,-1 0 0,0 0 0,0-1 0,0 1 0,0 0 0,-1 0 0,1-1 0,0 1 0,-1-1 0,1 1 0,-1-1 0,1 0 0,-1 0 0,-3 3 0,-7 3 0,0 0 0,0-1 0,0-1 0,-26 9 0,36-14 0,-19 6-501,-25 9 1160,44-15-1350,0 1-1,1 0 0,-1 0 0,1 0 0,-1 0 1,0 0-1,1 0 0,0 1 0,-1-1 1,1 0-1,-2 4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0:52.788"/>
    </inkml:context>
    <inkml:brush xml:id="br0">
      <inkml:brushProperty name="width" value="0.1" units="cm"/>
      <inkml:brushProperty name="height" value="0.2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34 244 6601,'0'0'12698,"-6"0"-11490,5 0-828,-25-9 5624,31 9-5945,0 1 0,1 0 1,-1 1-1,0-1 0,0 1 0,1 0 0,-1 0 1,-1 0-1,1 1 0,6 4 0,-2-2 81,-1 0 0,1-1 0,14 5 0,25-2-19,-41-7-125,0 1 0,0 0 1,1 0-1,-1 0 0,0 1 0,10 4 1,-7-2 8,-1-1 0,1 0 1,0 0-1,-1-1 0,1 0 1,0-1-1,1 0 0,17-1 1,84 1-1,121-2 31,-172-4 11,84-18 0,20-2 22,57-1 983,-189 22-878,56-15-1,-46 8-149,-14 5-13,0-1 0,-1-1 0,0-2 1,30-14-1,101-67 35,-141 83-55,1 1 1,0 0-1,38-7 0,-26 7 3,-14 2-23,1 1-1,0 1 1,31-1 0,-48 42-91,-6-15 139,-1 0 1,-1-1 0,-1 0 0,-1 0 0,-19 32-1,-7 15 26,24-46-11,-1 0-1,0-1 1,-2 0 0,0-1-1,-1 0 1,-24 23-1,5-12-12,-15 13 25,-70 85-1,105-114-38,0 0 0,-2-2 0,1 0 0,-21 13 0,21-15-13,-1 0 0,2 0 0,-1 2 0,2-1 0,-16 21 0,13-13 66,-2-1-1,0 0 1,-1-2-1,-34 26 1,-5 5-28,-300 283 713,216-191-600,-21 17 29,139-137-174,-52 43 5,-89 100-1,123-112 28,24-28-16,-1-1-1,-23 21 1,34-37-3,0-1-1,-1 0 1,1-1 0,-1 0 0,0 0 0,0-1 0,-18 6-1,27-10-4,-1 0-1,1 0 1,-1 1-1,1-1 1,-1 0-1,1 0 1,-1 0-1,1 0 1,-1 0-1,1 0 1,-1 0-1,1 0 1,-1 0-1,1 0 1,-1 0-1,1-1 1,-1 1-1,1 0 1,-1 0-1,1 0 0,-1-1 1,1 1-1,-1 0 1,1 0-1,0-1 1,-1 1-1,1-1 1,-1 1-1,1 0 1,0-1-1,-1 0 1,-6-21 82,7-39-26,1 44 33,-7-200 390,6 204-487,2-1 0,5-23 0,-4 23 0,-1 0 0,2-25 0,-8-53 0,1 64 0,2 0 0,1 0 0,1 0 0,1 0 0,9-40 0,-4 29 0,-1 1 0,-2-1 0,-1-1 0,-2 1 0,-2 0 0,-2 0 0,-12-66 0,-1-82 0,7 140 0,4 29 0,2-1 0,-2-36 0,-9-117 0,15 165 0,0 0 0,0 0 0,1 0 0,0 0 0,0 1 0,0-1 0,1 1 0,0 0 0,0 0 0,5-7 0,-3 5 0,-2 6 0,-1 1 0,1 0 0,0 0 0,0 0 0,0 0 0,0 1 0,0-1 0,0 1 0,0 0 0,5 0 0,-3-1 0,16-1 0,0 0 0,0 1 0,0 1 0,0 1 0,0 1 0,-1 1 0,1 0 0,-1 2 0,0 0 0,0 1 0,28 14 0,-48-20 0,1 0 0,-1 0 0,0 0 0,0 1 0,1-1 0,-1 0 0,0 1 0,0-1 0,0 0 0,0 1 0,1-1 0,-1 0 0,0 1 0,0-1 0,0 0 0,0 1 0,0-1 0,0 0 0,0 1 0,0-1 0,0 0 0,0 1 0,0-1 0,0 0 0,0 1 0,0-1 0,0 0 0,0 1 0,0-1 0,-1 0 0,1 1 0,0-1 0,0 0 0,0 1 0,0-1 0,-1 0 0,1 0 0,0 1 0,0-1 0,-1 0 0,1 0 0,0 1 0,0-1 0,-1 0 0,1 0 0,0 0 0,-1 0 0,1 1 0,0-1 0,-1 0 0,1 0 0,-1 0 0,-20 12 0,19-11 0,-35 15 0,29-13 0,0 0 0,0 0 0,0 1 0,0 0 0,1 0 0,-1 1 0,1 0 0,0 0 0,1 1 0,-1 0 0,-7 8 0,14-13 0,-1 0 0,0-1 0,1 1 0,-1 0 0,1 0 0,-1 0 0,1 0 0,-1 0 0,1-1 0,0 1 0,-1 0 0,1 0 0,0 0 0,0 0 0,0 0 0,0 0 0,0 0 0,0 0 0,0 0 0,0 0 0,0 0 0,0 0 0,0 0 0,1 0 0,-1 0 0,0 0 0,1 0 0,-1 0 0,1 0 0,0 1 0,1-1 0,0 0 0,-1 0 0,1 0 0,0 0 0,0 0 0,0-1 0,0 1 0,0-1 0,0 1 0,0-1 0,0 1 0,0-1 0,4 0 0,5 0 0,0-1 0,1 0 0,-1-1 0,14-3 0,13-9 0,42-21 0,-12 5 0,-119 58 0,-79 59 0,128-85 0,-3 1 0,2-1 0,0-1 0,0 1 0,0 0 0,0 0 0,1 1 0,-1-1 0,1 0 0,0 1 0,0 0 0,0-1 0,0 1 0,0 0 0,-1 3 0,3-5 0,0-1 0,1 0 0,-1 1 0,0-1 0,1 0 0,-1 1 0,0-1 0,1 0 0,-1 1 0,1-1 0,-1 0 0,1 0 0,-1 1 0,1-1 0,-1 0 0,0 0 0,1 0 0,-1 0 0,1 0 0,-1 0 0,1 0 0,-1 0 0,1 0 0,-1 0 0,1 0 0,-1 0 0,1 0 0,-1 0 0,2 0 0,-1 0 0,15-2 0,0-1 0,1 0 0,-1-1 0,0-1 0,0-1 0,-1 0 0,21-11 0,10-4 0,53-18 0,-116 49 0,-1 0 0,2 1 0,-20 16 0,4-3 0,-132 103 0,162-125 0,0-1 0,0 1 0,0 0 0,0 0 0,1 0 0,-1 0 0,1 0 0,-1 0 0,1 1 0,0-1 0,-2 4 0,3-5 0,0-1 0,0 0 0,0 1 0,0-1 0,0 1 0,0-1 0,0 0 0,0 1 0,0-1 0,0 0 0,0 1 0,1-1 0,-1 1 0,0-1 0,0 0 0,0 1 0,0-1 0,1 0 0,-1 1 0,0-1 0,0 0 0,1 0 0,-1 1 0,0-1 0,1 0 0,0 1 0,18 2 0,-10-3 0,1-1 0,-1 0 0,0-1 0,0 0 0,0-1 0,16-6 0,53-30 0,-42 19 0,100-48 0,-177 99 0,11-6 0,-48 32 0,-107 84 0,180-136 0,-16 18 0,21-23 0,0 0 0,-1 0 0,1 0 0,0 0 0,0 0 0,0 1 0,0-1 0,0 0 0,0 0 0,0 0 0,0 0 0,0 0 0,0 1 0,0-1 0,0 0 0,0 0 0,0 0 0,0 0 0,0 1 0,0-1 0,0 0 0,0 0 0,0 0 0,0 0 0,0 0 0,0 1 0,0-1 0,0 0 0,1 0 0,-1 0 0,0 0 0,0 0 0,0 0 0,0 1 0,0-1 0,0 0 0,0 0 0,1 0 0,-1 0 0,0 0 0,0 0 0,0 0 0,0 0 0,0 0 0,1 0 0,-1 0 0,0 0 0,0 0 0,0 0 0,0 0 0,1 0 0,-1 0 0,0 0 0,0 0 0,0 0 0,0 0 0,0 0 0,1 0 0,-1 0 0,0 0 0,8-1 0,13-9 0,-1-1 0,-1 0 0,0-2 0,-1 0 0,19-17 0,-12 10 0,-6 5 0,-7 7 0,-1 0 0,0-1 0,-1 0 0,0-1 0,-1 0 0,17-22 0,-26 31 0,1 1 0,-1 0 0,0-1 0,0 1 0,1-1 0,-1 1 0,0 0 0,0-1 0,0 1 0,1-1 0,-1 1 0,0-1 0,0 1 0,0-1 0,0 1 0,0-1 0,0 1 0,0-1 0,0 1 0,0-1 0,0 1 0,0-1 0,-1 1 0,1-1 0,0 1 0,0 0 0,0-1 0,0 1 0,-1-1 0,0 0 0,-14-2 0,-24 10 0,2 7 0,1 1 0,-59 36 0,40-21 0,-18 14 0,73-44 0,0 1 0,0-1 0,0 0 0,0 0 0,1 0 0,-1 0 0,0 0 0,0 0 0,0 0 0,0 0 0,0 0 0,0 0 0,0 1 0,0-1 0,0 0 0,0 0 0,0 0 0,0 0 0,0 0 0,0 0 0,0 0 0,0 0 0,0 1 0,0-1 0,0 0 0,0 0 0,0 0 0,0 0 0,0 0 0,0 0 0,0 1 0,0-1 0,0 0 0,0 0 0,0 0 0,0 0 0,0 0 0,0 0 0,0 0 0,0 0 0,0 1 0,0-1 0,0 0 0,-1 0 0,1 0 0,0 0 0,0 0 0,0 0 0,11-2 0,11-9 0,0-1 0,0-1 0,-1 0 0,20-18 0,-11 9 0,1 1 0,-14 9 0,0 0 0,25-23 0,-57 36 0,-21 17 0,-46 31 0,15-8 0,50-32 0,-3 2 0,-32 22 0,52-33 0,0 0 0,0 0 0,0 0 0,0 0 0,0 0 0,0 0 0,1 0 0,-1 0 0,0 1 0,0-1 0,0 0 0,0 0 0,0 0 0,0 0 0,0 0 0,0 0 0,0 0 0,0 0 0,0 0 0,0 0 0,0 0 0,0 0 0,0 0 0,0 0 0,0 1 0,0-1 0,1 0 0,-1 0 0,0 0 0,0 0 0,0 0 0,0 0 0,0 0 0,0 0 0,0 0 0,0 0 0,0 1 0,-1-1 0,1 0 0,0 0 0,0 0 0,0 0 0,0 0 0,0 0 0,0 0 0,0 0 0,0 0 0,0 0 0,0 0 0,0 0 0,0 1 0,0-1 0,0 0 0,0 0 0,0 0 0,0 0 0,0 0 0,-1 0 0,1 0 0,6-1 0,12-5 0,-2-2 0,1 0 0,-1-1 0,23-17 0,-3 2 0,-11 8 0,-17 10 0,2 0 0,-1 0 0,1 1 0,0 0 0,20-7 0,-30 12 0,1 0 0,-1 1 0,0-1 0,1 0 0,-1 1 0,0-1 0,1 0 0,-1 1 0,0-1 0,0 1 0,0-1 0,1 1 0,-1-1 0,0 1 0,0-1 0,0 0 0,0 1 0,0-1 0,0 1 0,0-1 0,0 1 0,0-1 0,0 1 0,0-1 0,0 1 0,0-1 0,0 1 0,0-1 0,-1 0 0,1 2 0,0-2 0,-2 6 0,0 0 0,-1 0 0,0 0 0,0 0 0,0-1 0,-1 1 0,-6 8 0,-37 37 0,29-32 0,4-5 0,-3 4 0,1 0 0,0 1 0,1 0 0,-18 33 0,32-51 0,0 0 0,0 1 0,1-1 0,-1 0 0,0 1 0,1-1 0,0 1 0,-1-1 0,1 1 0,0-1 0,0 1 0,-1-1 0,1 1 0,1-1 0,-1 1 0,0-1 0,0 1 0,0-1 0,1 3 0,0-4 0,-1 1 0,1 0 0,0 0 0,0-1 0,-1 1 0,1 0 0,0-1 0,0 1 0,0-1 0,0 1 0,-1-1 0,1 1 0,0-1 0,0 0 0,0 0 0,0 1 0,0-1 0,0 0 0,0 0 0,0 0 0,2 0 0,3 0 0,1-1 0,0 0 0,0 0 0,0 0 0,-1-1 0,13-5 0,174-89 0,-222 128 0,-31 25 0,-2 1 0,-62 73 0,122-129 0,0 1 0,0-1 0,0 1 0,0-1 0,0 1 0,0-1 0,1 1 0,-1 0 0,1 0 0,0 0 0,0 0 0,0 0 0,0 0 0,-1 6 0,3-9 0,-1 1 0,1-1 0,0 1 0,-1-1 0,1 0 0,-1 1 0,1-1 0,0 0 0,-1 1 0,1-1 0,0 0 0,0 0 0,-1 0 0,1 0 0,0 0 0,-1 0 0,1 0 0,0 0 0,0 0 0,-1 0 0,1 0 0,0 0 0,-1 0 0,1 0 0,0-1 0,0 1 0,24-6 0,4-8 0,-1-1 0,-1-2 0,48-37 0,-23 16 0,8-2 0,-87 75 0,-206 196 0,224-223 0,5-5 0,0 0 0,0 1 0,1-1 0,-1 1 0,1 0 0,0 0 0,-3 5 0,6-9 0,0 1 0,0-1 0,0 0 0,0 0 0,0 0 0,0 0 0,0 1 0,0-1 0,0 0 0,0 0 0,0 0 0,0 1 0,0-1 0,0 0 0,0 0 0,0 0 0,0 0 0,0 1 0,0-1 0,0 0 0,0 0 0,0 0 0,1 0 0,-1 0 0,0 1 0,0-1 0,0 0 0,0 0 0,0 0 0,0 0 0,1 0 0,-1 0 0,0 0 0,0 0 0,0 0 0,0 0 0,1 1 0,-1-1 0,0 0 0,0 0 0,0 0 0,0 0 0,1 0 0,-1 0 0,0 0 0,0 0 0,0 0 0,1 0 0,-1-1 0,0 1 0,0 0 0,0 0 0,0 0 0,1 0 0,-1 0 0,0 0 0,0 0 0,0 0 0,0 0 0,1-1 0,-1 1 0,11-3 0,-1-1 0,1-1 0,-1 0 0,0-1 0,0 0 0,-1 0 0,14-12 0,6-3 0,-2 2 0,2-1 0,-50 41 0,-29 22 0,22-19 0,1 0 0,0 2 0,-25 32 0,51-57 0,0 0 0,1 0 0,-1 0 0,0 0 0,0-1 0,1 1 0,-1 0 0,1 1 0,-1-1 0,1 0 0,-1 0 0,1 0 0,0 0 0,-1 0 0,1 0 0,0 1 0,0-1 0,0 0 0,0 0 0,0 2 0,0-3 0,1 0 0,0 1 0,-1-1 0,1 0 0,-1 1 0,1-1 0,0 0 0,-1 1 0,1-1 0,-1 0 0,1 0 0,0 0 0,-1 0 0,1 0 0,0 0 0,0 0 0,-1 0 0,1 0 0,0 0 0,-1 0 0,1 0 0,0 0 0,0-1 0,48-16 0,-1-9 0,-34 17 0,0 1 0,1 1 0,30-10 0,-60 40 0,-66 54 0,53-52 0,0 1 0,-27 35 0,50-52 0,6-7 0,15-11 0,23-21 0,140-128 0,175-198 0,-294 292 0,77-63 0,78-46 0,-87 73 0,-116 90 0,-5 5 0,-1 1 0,0-2 0,0 1 0,0-1 0,-1 0 0,6-7 0,-7 10 0,0 1 0,0 0 0,0-1 0,0 1 0,0 1 0,1-1 0,4-1 0,2-1 0,47-28 0,-38 20 0,-39 25 0,0 2 0,-28 27 0,-16 13 0,-71 45 0,-86 66 0,56-43 0,64-50 0,338-228 0,-63 47 0,252-206 0,-410 301 0,-4 3 0,0 0 0,0-1 0,-1 0 0,20-24 0,-60 45 0,-79 45 0,-2-5 0,-185 59 0,270-101 0,-1 0 0,1-2 0,-1-1 0,0-1 0,-37 1 0,49-3 0,0 0 0,1 2 0,-1-1 0,1 1 0,0 1 0,0 0 0,-11 8 0,6-5 0,-5 2 0,10-6 0,1 2 0,-1 0 0,1 0 0,-18 13 0,58-32 0,98-58 0,40-26 0,-203 104 0,-32 17 0,3-2 0,-97 49 0,210-94 0,96-31 0,8-2 0,-183 57 0,11-2 0,-7 4 0,0 1 0,0 1 0,0 1 0,1 2 0,0 1 0,0 0 0,-32 18 0,52-23 0,0 1 0,0-1 0,0 1 0,1 0 0,-1 1 0,1-1 0,0 1 0,1 0 0,-5 7 0,-30 64 0,21-38 0,14-30 0,1 1 0,0-1 0,0 1 0,1 0 0,0 0 0,0 20 0,2-21 0,-1 0 0,0-1 0,0 1 0,-1 0 0,0-1 0,-1 1 0,1-1 0,-2 0 0,1 0 0,-6 8 0,9-15 0,-12 19 0,12-20 0,-1 1 0,1 0 0,-1 0 0,1 0 0,0-1 0,-1 1 0,1 0 0,0 0 0,-1 0 0,1 0 0,0 0 0,0 0 0,0 0 0,0 0 0,0-1 0,0 1 0,0 0 0,0 0 0,0 0 0,1 0 0,-1 0 0,1 1 0,2-1 0,1-1 0,-1 1 0,1-1 0,-1 0 0,1 0 0,-1-1 0,1 1 0,-1-1 0,1 0 0,-1 0 0,6-2 0,23-11 0,-1-2 0,47-32 0,-11 6 0,-32 24 0,-23 12 0,0 1 0,-1-1 0,0-1 0,-1 0 0,1-1 0,-1 0 0,15-15 0,-25 23 0,0-1 0,0 1 0,0 0 0,1 0 0,-1-1 0,0 1 0,0 0 0,0 0 0,0-1 0,0 1 0,0 0 0,0 0 0,0-1 0,0 1 0,0 0 0,0 0 0,0-1 0,0 1 0,0 0 0,0 0 0,0-1 0,0 1 0,0 0 0,0 0 0,0-1 0,-1 1 0,1 0 0,0 0 0,0 0 0,0-1 0,0 1 0,-1 0 0,1 0 0,0 0 0,0-1 0,0 1 0,-1 0 0,1 0 0,0 0 0,0 0 0,0 0 0,-1-1 0,1 1 0,0 0 0,0 0 0,-1 0 0,1 0 0,0 0 0,0 0 0,-1 0 0,1 0 0,0 0 0,0 0 0,-1 0 0,1 0 0,0 0 0,-1 0 0,1 0 0,0 1 0,0-1 0,0 0 0,-1 0 0,-18 2 0,2 3 0,0 1 0,1 1 0,0 0 0,-30 19 0,16-9 0,12-8 0,1 2 0,0 0 0,-18 15 0,51-25 0,-6-6 3,0 0-1,-1-1 1,1 1 0,10-10-1,-10 7-52,1 1 0,19-11 0,-22 16-2398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2:39.532"/>
    </inkml:context>
    <inkml:brush xml:id="br0">
      <inkml:brushProperty name="width" value="0.1" units="cm"/>
      <inkml:brushProperty name="height" value="0.2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139 105 1504,'0'0'4656,"-9"-3"-5043,-25-9-156,32 12 516,0-1 0,0 0 0,1 0 0,-1 0 0,0-1 0,1 1 0,-1 0 0,0-1 0,1 1 0,0-1 0,-1 1 0,1-1 0,-2-3 0,2 4 180,0-1 1,0 1 0,0 0-1,0-1 1,0 1-1,0 0 1,0 0-1,0 0 1,0 0-1,0 0 1,-1 0 0,-1-1-1,-11-4 124,-15-9 1194,27 14-1672,1-1-1,0 1 0,0 0 1,0-1-1,0 1 0,0 0 1,1-1-1,-1 1 0,0-1 1,1 0-1,-1 1 1,1-1-1,-1 1 0,1-1 1,0 0-1,0 1 0,0-1 1,0-2-1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2:40.924"/>
    </inkml:context>
    <inkml:brush xml:id="br0">
      <inkml:brushProperty name="width" value="0.1" units="cm"/>
      <inkml:brushProperty name="height" value="0.2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118 167 1344,'0'0'6020,"-13"-6"-5518,-3-1-332,8 5-53,1-1 1,0-1 0,0 1 0,0-1 0,0 0 0,-6-6 0,-20-40 19493,48 47-15658,43-2-3723,-11 0-118,327-55-112,-387 61 0,1 0 0,-1 0 0,-22-3 0,-20 1 0,23 3 0,0 1 0,1 2 0,-1 0 0,1 3 0,-39 13 0,83-18 0,234-10 0,-184 2 0,122-26 0,-251 31 0,-22 13 0,0 4 0,-139 47 0,218-61 0,3-1 0,1 0 0,-1 0 0,1 0 0,0 1 0,-8 4 0,13-7 0,0 0 0,0 0 0,0 0 0,0 0 0,0 0 0,0 0 0,0 0 0,-1 0 0,1 0 0,0 0 0,0 1 0,0-1 0,0 0 0,0 0 0,0 0 0,0 0 0,0 0 0,0 0 0,0 0 0,0 1 0,-1-1 0,1 0 0,0 0 0,0 0 0,0 0 0,0 0 0,0 0 0,0 1 0,0-1 0,0 0 0,0 0 0,0 0 0,0 0 0,0 0 0,1 0 0,-1 1 0,0-1 0,0 0 0,0 0 0,0 0 0,0 0 0,0 0 0,0 0 0,0 1 0,0-1 0,0 0 0,0 0 0,0 0 0,1 0 0,-1 0 0,0 0 0,0 0 0,0 0 0,0 0 0,0 0 0,0 0 0,1 0 0,-1 0 0,0 1 0,0-1 0,13 2 0,69 2 0,0-3 0,112-14 0,22-18 0,-258 42 0,1 2 0,-55 25 0,14-6 0,31-13 0,-159 65 0,192-71 0,18-13 0,0-1 0,1 1 0,-1 0 0,0 0 0,0 0 0,1 0 0,-1 0 0,0 0 0,1 0 0,-1 1 0,0-1 0,0 0 0,1 0 0,-1 0 0,0 0 0,1 0 0,-1 0 0,0 0 0,0 1 0,1-1 0,-1 0 0,0 0 0,0 0 0,0 1 0,1-1 0,-1 0 0,0 0 0,0 0 0,0 1 0,0-1 0,1 0 0,-1 0 0,0 1 0,0-1 0,0 0 0,0 1 0,0-1 0,0 0 0,0 0 0,0 1 0,0-1 0,0 0 0,0 1 0,0-1 0,0 0 0,0 1 0,0-1 0,0 0 0,0 0 0,0 1 0,0-1 0,-1 0 0,1 0 0,0 1 0,0-1 0,0 0 0,0 0 0,-1 1 0,1-1 0,0 0 0,0 0 0,0 0 0,-1 1 0,1-1 0,0 0 0,-1 0 0,75 4 0,121-9 0,-120-5 0,122-32 0,-188 40 0,-47 6 0,-222 89 0,149-51 0,72-28 0,7-3 0,-1 2 0,-42 23 0,59-22 0,16-14 0,0 0 0,0 1 0,0-1 0,0 0 0,0 1 0,0-1 0,0 0 0,0 0 0,0 1 0,0-1 0,0 0 0,0 1 0,0-1 0,0 0 0,0 0 0,0 1 0,0-1 0,1 0 0,-1 0 0,0 1 0,0-1 0,0 0 0,0 0 0,1 1 0,-1-1 0,0 0 0,0 0 0,0 0 0,1 0 0,-1 1 0,0-1 0,0 0 0,1 0 0,-1 0 0,1 0 0,34 6 0,62-6 0,152-20 0,-224 20 0,-44 11 0,11-7 0,-39 21 0,-255 137 0,289-155 0,8-5 0,1 1 0,-1-1 0,1 1 0,-1 0 0,1 1 0,0-1 0,0 1 0,-5 6 0,9-10 0,-1 0 0,1 1 0,0-1 0,0 0 0,-1 0 0,1 1 0,0-1 0,0 0 0,0 1 0,0-1 0,-1 0 0,1 1 0,0-1 0,0 0 0,0 1 0,0-1 0,0 0 0,0 1 0,0-1 0,0 1 0,0-1 0,0 0 0,0 1 0,0-1 0,0 0 0,1 1 0,-1-1 0,0 0 0,0 1 0,0-1 0,0 0 0,1 1 0,16 4 0,52-5 0,0-3 0,0-2 0,110-24 0,-76 11 0,-78 15 0,-54 26 0,-136 71 0,36-22 0,125-70-522,-11 9 1495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5:28.093"/>
    </inkml:context>
    <inkml:brush xml:id="br0">
      <inkml:brushProperty name="width" value="0.3" units="cm"/>
      <inkml:brushProperty name="height" value="0.6" units="cm"/>
      <inkml:brushProperty name="color" value="#E11FCA"/>
      <inkml:brushProperty name="tip" value="rectangle"/>
      <inkml:brushProperty name="rasterOp" value="maskPen"/>
    </inkml:brush>
  </inkml:definitions>
  <inkml:trace contextRef="#ctx0" brushRef="#br0">49 42 4217,'-10'0'26236,"7"0"-25906,-28 0 1007,26 1-871,23 4-285,29 1-181,1-2 0,90-5 0,-50-1 0,1492-44 0,-1449 40 0,-78 5 0,-24 0 0,-64 1 0,-174 0 0,-256 12 0,-690 107 0,1152-119 0,-108 22 0,100-20 0,1 1 0,0 1 0,0 0 0,0 0 0,0 1 0,1 0 0,-16 11 0,24-15 0,0 0 0,0 0 0,0 0 0,0 0 0,0 0 0,0 0 0,0 0 0,0 0 0,0 0 0,0 0 0,1 1 0,-1-1 0,1 0 0,-1 0 0,1 1 0,-1-1 0,1 0 0,-1 1 0,1-1 0,0 1 0,0-1 0,0 0 0,0 1 0,0-1 0,0 1 0,0-1 0,0 0 0,1 1 0,-1-1 0,0 1 0,1-1 0,-1 0 0,1 0 0,0 1 0,-1-1 0,1 0 0,0 0 0,0 0 0,0 0 0,0 1 0,0-1 0,0-1 0,0 1 0,0 0 0,0 0 0,0 0 0,1 0 0,-1-1 0,0 1 0,0-1 0,3 1 0,23 9 0,0-2 0,0-1 0,1-1 0,0-2 0,47 2 0,-42-3 0,900 39 0,-306-22 0,-591-19 0,-23-1 0,-1 0 0,0 1 0,0 0 0,0 1 0,0 0 0,22 7 0,-34-9 0,0 0 0,0 0 0,0 0 0,-1 0 0,1 0 0,0 0 0,0 0 0,0 1 0,-1-1 0,1 0 0,0 0 0,0 0 0,0 0 0,-1 0 0,1 0 0,0 0 0,0 0 0,0 0 0,0 1 0,0-1 0,-1 0 0,1 0 0,0 0 0,0 0 0,0 1 0,0-1 0,0 0 0,0 0 0,-1 0 0,1 0 0,0 1 0,0-1 0,0 0 0,0 0 0,0 0 0,0 1 0,0-1 0,0 0 0,0 0 0,0 1 0,0-1 0,0 0 0,0 0 0,0 0 0,0 1 0,0-1 0,0 0 0,1 0 0,-1 0 0,0 0 0,0 1 0,0-1 0,0 0 0,0 0 0,0 0 0,1 0 0,-1 1 0,0-1 0,0 0 0,0 0 0,0 0 0,1 0 0,-1 0 0,0 0 0,0 0 0,0 1 0,0-1 0,1 0 0,-1 0 0,-11 4 0,-1-1 0,0 0 0,-20 1 0,2 1 0,-237 37 0,-996 185 0,1232-220 0,14-4 0,1 1 0,-1 0 0,1 1 0,-27 13 0,31-7 0,12-11 0,0 1 0,0-1 0,0 1 0,0-1 0,0 0 0,0 1 0,0-1 0,0 1 0,0-1 0,0 0 0,0 1 0,0-1 0,0 0 0,1 1 0,-1-1 0,0 0 0,0 1 0,0-1 0,1 0 0,-1 1 0,0-1 0,0 0 0,1 1 0,-1-1 0,1 1 0,2 1 0,0-1 0,1 1 0,-1 0 0,1-1 0,-1 0 0,1 0 0,0 0 0,4 1 0,58 5 0,110-1 0,-150-6 0,1173-2 0,-1185 1 0,18 2 0,-31-1 0,0 0 0,1 0 0,-1 0 0,0 1 0,0-1 0,0 0 0,0 1 0,0-1 0,1 1 0,-1-1 0,0 1 0,0-1 0,0 1 0,0 0 0,0-1 0,-1 1 0,1 0 0,0 0 0,1 1 0,-2-1 0,0 0 0,0 0 0,0 0 0,0 0 0,0-1 0,0 1 0,0 0 0,0 0 0,-1 0 0,1 0 0,0 0 0,0-1 0,-1 1 0,1 0 0,-1 0 0,1 0 0,-1-1 0,1 1 0,-1 0 0,1-1 0,-1 1 0,0 0 0,1-1 0,-1 1 0,0-1 0,1 1 0,-1-1 0,0 1 0,0-1 0,0 0 0,1 1 0,-1-1 0,0 0 0,0 0 0,-1 1 0,-24 10 0,-1 0 0,-35 9 0,25-9 0,-414 117 0,-169 54 0,594-173 0,13-6 0,1 0 0,1 1 0,-1 1 0,0 0 0,1 0 0,0 2 0,0-1 0,1 1 0,-15 13 0,23-19 0,1 1 0,0-1 0,-1 1 0,1 0 0,0 0 0,0 0 0,0 0 0,0 0 0,0 0 0,0 0 0,1 0 0,-2 4 0,2-5 0,0 0 0,0 0 0,0 0 0,0 0 0,1 1 0,-1-1 0,0 0 0,0 0 0,1 0 0,-1 0 0,1 0 0,-1 0 0,1 0 0,-1 0 0,1 0 0,0 0 0,0 0 0,0 1 0,4 1 0,-1 1 0,1-1 0,-1-1 0,1 1 0,0-1 0,0 0 0,0 0 0,1 0 0,9 2 0,53 7 0,1-2 0,120-1 0,745-11 0,-308-4 0,-613 7 0,-8 0 0,0-1 0,0 1 0,0 0 0,0 0 0,0 1 0,0-1 0,-1 1 0,1 0 0,0 0 0,0 1 0,-1 0 0,1 0 0,7 4 0,-11-6 0,-1 1 0,0-1 0,1 1 0,-1-1 0,1 1 0,-1-1 0,0 1 0,1-1 0,-1 1 0,0-1 0,0 1 0,1-1 0,-1 1 0,0 0 0,0-1 0,0 1 0,0 0 0,0-1 0,0 1 0,0-1 0,0 1 0,0 0 0,0-1 0,0 1 0,0 0 0,0-1 0,0 1 0,-1-1 0,1 1 0,0-1 0,0 1 0,-1 0 0,1-1 0,-1 1 0,1-1 0,0 1 0,-1-1 0,1 0 0,-1 1 0,1-1 0,-1 1 0,1-1 0,-1 0 0,1 1 0,-1-1 0,1 0 0,-1 0 0,0 1 0,0-1 0,-39 17 0,34-15 0,-590 166 0,237-76 0,306-75 0,53-17 0,0 0 0,0 0 0,0 0 0,0 0 0,0 0 0,1 0 0,-1 0 0,0 0 0,0 0 0,0 0 0,0 0 0,0 1 0,0-1 0,0 0 0,0 0 0,1 0 0,-1 0 0,0 0 0,0 0 0,0 0 0,0 0 0,0 0 0,0 0 0,0 0 0,0 0 0,0 0 0,0 0 0,1 1 0,-1-1 0,0 0 0,0 0 0,0 0 0,0 0 0,0 0 0,0 0 0,0 0 0,0 0 0,0 1 0,0-1 0,0 0 0,0 0 0,0 0 0,0 0 0,0 0 0,0 0 0,0 0 0,0 0 0,0 1 0,0-1 0,0 0 0,0 0 0,0 0 0,0 0 0,0 0 0,-1 0 0,22 1 0,50-7 0,-1-3 0,109-28 0,-80 15 0,482-100 0,-561 115 0,-12 3 0,-10 2 0,-284 9-3095,235-4 1165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5:32.783"/>
    </inkml:context>
    <inkml:brush xml:id="br0">
      <inkml:brushProperty name="width" value="0.3" units="cm"/>
      <inkml:brushProperty name="height" value="0.6" units="cm"/>
      <inkml:brushProperty name="color" value="#E11FCA"/>
      <inkml:brushProperty name="tip" value="rectangle"/>
      <inkml:brushProperty name="rasterOp" value="maskPen"/>
    </inkml:brush>
  </inkml:definitions>
  <inkml:trace contextRef="#ctx0" brushRef="#br0">119 4 17052,'0'0'11767,"12"-2"-10706,12 1-740,0 0-1,0 2 1,0 1 0,0 0 0,0 2 0,0 1-1,-1 1 1,41 15 0,-63-21-321,0 1 0,1-1 0,-1 1 0,0 0 0,0-1 0,1 1 0,-1 0 0,0 0 0,0 0 0,0 0 0,0-1 0,0 2 0,0-1 0,0 0 0,0 0 0,0 0 0,-1 0 0,1 1 0,0-1 0,-1 0 0,1 0 0,-1 1 0,1-1 0,-1 0 0,0 1 0,0-1 0,0 1 0,1-1 0,-1 1 0,0-1 0,-1 0 0,1 1 0,0-1 0,0 1 0,-1 0 0,0 1 0,-1 0 0,1 0 0,-1 0 0,0-1 0,0 1 0,0-1 0,0 1 0,0-1 0,0 0 0,-1 0 0,1 0 0,-1 0 0,1 0 0,-5 2 0,-95 38 0,77-34 0,1 2 0,0 0 0,1 2 0,-39 25 0,60-36 0,1 0 0,-1 0 0,1 0 0,0 0 0,-1 0 0,1 0 0,0 0 0,0 1 0,0-1 0,0 1 0,0-1 0,0 0 0,1 1 0,-1 0 0,0-1 0,1 1 0,-1-1 0,1 1 0,-1 0 0,1-1 0,0 1 0,0 0 0,0 2 0,0-2 0,1-1 0,0 1 0,-1-1 0,1 0 0,0 1 0,0-1 0,0 1 0,0-1 0,0 0 0,0 0 0,0 0 0,1 0 0,-1 0 0,0 0 0,1 0 0,-1 0 0,1 0 0,-1-1 0,1 1 0,-1 0 0,1-1 0,2 1 0,47 12 0,-31-9 0,37 13 0,-56-17 0,0 1 0,0-1 0,0 0 0,0 1 0,0-1 0,-1 1 0,1-1 0,0 1 0,0 0 0,-1-1 0,1 1 0,0 0 0,-1-1 0,1 1 0,0 0 0,-1 0 0,1 0 0,-1 0 0,0-1 0,1 1 0,-1 0 0,0 0 0,1 0 0,-1 0 0,0 0 0,0 0 0,0 0 0,0 0 0,0 0 0,0 0 0,0 0 0,0 0 0,0 0 0,0 0 0,0 0 0,-1 0 0,1-1 0,0 1 0,-1 0 0,0 1 0,-1 2 0,0 0 0,0-1 0,-1 1 0,1-1 0,-1 1 0,0-1 0,-6 5 0,-74 54 0,52-41 0,2 1 0,-45 43 0,72-63 0,0 0 0,1 0 0,-1 0 0,0 0 0,1 0 0,0 0 0,-1 0 0,1 1 0,0-1 0,0 0 0,0 1 0,1-1 0,-1 1 0,1-1 0,-1 0 0,1 6 0,0-8 0,0 1 0,0-1 0,0 1 0,1-1 0,-1 1 0,0-1 0,1 0 0,-1 1 0,0-1 0,1 0 0,-1 1 0,1-1 0,-1 0 0,0 1 0,1-1 0,-1 0 0,1 0 0,-1 1 0,1-1 0,-1 0 0,1 0 0,-1 0 0,1 0 0,-1 0 0,1 0 0,-1 0 0,1 0 0,-1 0 0,1 0 0,20 1 0,-16-2 0,72 4-1864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6:22.5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53 67 9314,'0'0'9705,"4"-1"-7798,17-9 9741,-24 9-11634,0 0 1,0 0 0,0 0-1,0 0 1,0 1 0,0-1 0,0 1-1,0 0 1,0 0 0,0 0-1,-4 1 1,1-1 2,-3 3-17,9 1 0,1-3 0,0 0 0,0-1 0,0 1 0,0 0 0,0-1 0,0 1 0,0-1 0,0 0 0,0 1 0,0-1 0,0 0 0,0 1 0,0-1 0,2 0 0,2 0 0,1 0 0,-1 0 0,1 0 0,-1-1 0,0 0 0,0 0 0,1 0 0,5-4 0,-9 4 0,0 0 0,-1 0 0,1 0 0,0 0 0,-1-1 0,0 1 0,1 0 0,-1-1 0,0 1 0,0-1 0,0 0 0,0 1 0,0-1 0,0 0 0,0 0 0,0 0 0,-1 0 0,1 1 0,-1-1 0,1 0 0,-1 0 0,0 0 0,0 0 0,0 0 0,0-3 0,-1 4 0,1 1 0,-1-1 0,1 0 0,-1 0 0,0 1 0,1-1 0,-1 0 0,0 1 0,0-1 0,1 1 0,-1-1 0,0 1 0,0-1 0,0 1 0,0-1 0,0 1 0,1 0 0,-1 0 0,0-1 0,0 1 0,0 0 0,0 0 0,0 0 0,0 0 0,0 0 0,0 0 0,-2 1 0,-30 1 0,29 0 0,1-1 0,-1 1 0,1 0 0,0 0 0,-1 0 0,1 1 0,0-1 0,0 1 0,0 0 0,1-1 0,-1 1 0,1 0 0,-1 1 0,-1 3 0,2-5 0,1 1 0,-1-1 0,1 1 0,0-1 0,0 1 0,0 0 0,0 0 0,0-1 0,0 1 0,1 0 0,-1 0 0,1 0 0,0 0 0,0 0 0,0 0 0,0 0 0,1 0 0,-1-1 0,1 1 0,1 3 0,-2-5 0,1 0 0,0 0 0,0 0 0,-1 0 0,1 0 0,0-1 0,0 1 0,0 0 0,0-1 0,0 1 0,0-1 0,0 1 0,0-1 0,0 1 0,0-1 0,1 0 0,-1 1 0,0-1 0,0 0 0,2 0 0,28 0 0,-20 0 0,-5-1 0,0 1 0,0-1 0,-1-1 0,1 1 0,0-1 0,-1 0 0,1 0 0,-1-1 0,0 1 0,0-1 0,6-5 0,-9 7 0,0-1 0,1 1 0,-1-1 0,0 1 0,-1-1 0,1 0 0,0 0 0,-1 0 0,1 0 0,-1 0 0,1 0 0,-1 0 0,0-1 0,0 1 0,0 0 0,0-1 0,0 1 0,-1-1 0,1 1 0,-1-1 0,1 1 0,-1-1 0,0 1 0,0-1 0,0 1 0,0-1 0,-1 1 0,0-5 0,-3 5 0,0 1 0,0 1 0,0-1 0,0 1 0,0-1 0,0 1 0,0 0 0,-7 2 0,4-2 0,4 0 2,-1 0-1,1 1 1,-1 0 0,1-1-1,0 1 1,0 0 0,-1 1-1,-2 1 1,5-3-10,-1 1 0,1-1 1,0 1-1,0 0 0,0-1 1,0 1-1,0 0 0,0 0 1,0 0-1,0 0 0,0 0 1,0 0-1,0 0 0,1 0 1,-1 0-1,0 0 0,1 1 1,-1-1-1,1 0 0,-1 0 1,1 1-1,0-1 0,-1 2 1,1-3-175,0 0 0,0 1 0,0-1-1,0 0 1,0 1 0,0-1 0,1 0 0,-1 0 0,0 1 0,0-1 0,0 0 0,0 0 0,0 1 0,1-1 0,-1 0 0,0 0 0,0 1 0,0-1 0,1 0 0,-1 0 0,0 0 0,0 0 0,1 1 0,-1-1 0,0 0 0,1 0 0,-1 0 0,0 0-1,0 0 1,1 0 0,-1 0 0,0 0 0,1 0 0,-1 0 0,0 0 0,1 0 0,-1 0 0,0 0 0,1 0 0,13 1-9395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6:23.9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159 8 1856,'0'0'23427,"-11"-7"-16658,4 7-6698,1 0 0,-1 0-1,1 1 1,-1 0 0,1 0-1,0 1 1,0-1 0,-1 1-1,1 1 1,-6 3 0,9-5-74,1 1 0,-1 0 1,1 0-1,-1 0 1,1 0-1,0 1 0,0-1 1,0 1-1,1-1 1,-1 1-1,0 0 0,1-1 1,0 1-1,0 0 1,0 0-1,0 0 0,0 0 1,0 0-1,1 0 1,-1 0-1,1 0 0,0 1 1,0 2-1,1-5 3,-1-1 0,0 1 0,1 0 0,-1-1 0,0 1 0,1-1 0,-1 1 0,1-1 0,-1 1 0,1-1 0,0 1 0,-1-1 0,1 1 0,-1-1 0,1 0 0,0 1 0,-1-1 0,1 0 0,0 1 0,-1-1 0,1 0 0,0 0 0,0 0 0,-1 0 0,1 0 0,0 0 0,0 0 0,-1 0 0,2 0 0,31 0 0,-25 0 0,-4 0 0,0 0 0,-1 0 0,1 0 0,0 0 0,-1-1 0,1 1 0,0-1 0,-1 0 0,1 0 0,-1-1 0,0 1 0,1-1 0,-1 1 0,0-1 0,0 0 0,0 0 0,0 0 0,0-1 0,0 1 0,-1-1 0,1 0 0,-1 1 0,0-1 0,4-6 0,-9 8 0,0 0 0,0 0 0,0 0 0,0 1 0,1-1 0,-1 1 0,0 0 0,0 0 0,-5 0 0,7 0 0,-3 0 0,0 1 0,-1-1 0,1 1 0,0 0 0,0 0 0,0 0 0,0 1 0,0-1 0,0 1 0,1 0 0,-1 0 0,0 0 0,1 1 0,-1-1 0,1 1 0,0 0 0,0 0 0,0 0 0,0 0 0,1 0 0,-1 1 0,1-1 0,0 1 0,0 0 0,0-1 0,0 1 0,1 0 0,0 0 0,-1 0 0,2 0 0,-1 1 0,0 3 0,1-7 0,0 0 0,1-1 0,-1 1 0,1 0 0,-1-1 0,1 1 0,-1-1 0,1 1 0,0-1 0,-1 1 0,1-1 0,-1 1 0,1-1 0,0 0 0,0 1 0,-1-1 0,1 0 0,0 1 0,-1-1 0,1 0 0,0 0 0,0 0 0,0 0 0,-1 0 0,1 0 0,0 0 0,0 0 0,0 0 0,34 0 0,-26 0 0,-4-1 0,1 1 0,-1-1 0,0 0 0,0-1 0,0 1 0,0-1 0,0 0 0,0 0 0,0-1 0,0 0 0,-1 1 0,0-1 0,1-1 0,-1 1 0,0-1 0,0 1 0,-1-1 0,1 0 0,-1-1 0,0 1 0,0 0 0,0-1 0,-1 0 0,0 0 0,1 0 0,-2 0 0,1 0 0,-1 0 0,1 0 0,-1 0 0,0-7 0,-1 12 0,-1-1 0,1 1 0,0-1 0,0 1 0,0 0 0,-1-1 0,1 1 0,0-1 0,-1 1 0,1 0 0,0-1 0,-1 1 0,1 0 0,-1 0 0,1-1 0,0 1 0,-1 0 0,1 0 0,-1-1 0,1 1 0,-1 0 0,1 0 0,-1 0 0,1 0 0,-1 0 0,1 0 0,-1 0 0,1 0 0,-2 0 0,-19 0 0,16 0 0,-6 0 0,0 1 0,0 1 0,0 0 0,0 0 0,0 1 0,1 0 0,-1 1 0,1 0 0,0 1 0,0 0 0,0 1 0,1 0 0,0 0 0,0 1 0,1 0 0,-1 1 0,-6 8 0,15-16 0,-1 0 0,1 0 0,0 1 0,0-1 0,0 0 0,-1 0 0,1 0 0,0 0 0,0 1 0,0-1 0,-1 0 0,1 0 0,0 0 0,0 1 0,0-1 0,0 0 0,0 0 0,0 0 0,0 1 0,-1-1 0,1 0 0,0 0 0,0 1 0,0-1 0,0 0 0,0 1 0,0-1 0,0 0 0,0 0 0,0 1 0,0-1 0,0 0 0,1 0 0,-1 1 0,0-1 0,0 0 0,0 0 0,0 0 0,0 1 0,0-1 0,1 0 0,-1 0 0,0 1 0,0-1 0,0 0 0,16 0 0,17-9 0,-28 7-26,-3 1 7,0 0 0,1 0 0,-1-1-1,0 1 1,0 0 0,0-1 0,0 1 0,0-1-1,0 0 1,0 1 0,-1-1 0,1 0-1,2-4 1,-27 6-15657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4:49.1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32307,'0'6889'0,"20467"-6889"0,-20467-6889 0,-20467 6889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6:26.8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 10386,'1'0'18538,"10"2"-17798,110-11 2442,9 0-3261,324 25 79,-93-3 0,-55-4 0,-182 0 0,229 46 0,84 37 0,90 23 0,47 9 0,-391-88 0,512 165 0,-322-81 0,250 56 0,-570-161 0,0 2 0,0 3 0,76 41 0,1 0 0,-44-23 0,140 53 0,-188-76 0,65 36 0,-79-37 0,1-1 0,1-1 0,0-1 0,0-1 0,1-1 0,28 5 0,56-4 0,-75-8 0,0 1 0,0 3 0,38 9 0,20 20 0,-113-41-1058,-19-10-8146,20 5 606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6:27.4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130 0 6809,'0'8'25459,"0"3"-24960,1-7-499,1-1 0,0 0 0,0 1 0,0-1 0,0 0 0,1 0 0,-1 0 0,1 0 0,0-1 0,-1 1 0,1-1 0,1 1 0,3 2 0,5 5 0,16 14 0,-8-8 0,-1 2 0,25 29 0,-39-41 0,-1 0 0,0 0 0,0 0 0,-1 0 0,1 1 0,-1 0 0,-1-1 0,1 1 0,-1 0 0,-1 1 0,1-1 0,-1 0 0,1 11 0,-3-14 0,1-1 0,0 1 0,-1-1 0,1 1 0,-1-1 0,0 1 0,0-1 0,-1 0 0,1 0 0,-1 0 0,1 1 0,-1-1 0,0-1 0,0 1 0,0 0 0,-4 3 0,1-1 0,-1 0 0,-1 0 0,1-1 0,-1 0 0,1 0 0,-15 6 0,-6 0 0,0-2 0,0-1 0,-28 4 0,54-11 0,-20 3-353,1-1-1,-29-2 1,28 0-4603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6:29.9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9514,'0'0'14170,"2"6"-12399,1 2-1322,1 0 0,0 0 1,0 0-1,1-1 0,0 0 1,0 0-1,1 0 0,0-1 0,7 7 1,38 41 268,-3 2 0,-2 3 1,39 68-1,45 57-772,71 58 54,21 27 0,97 130 0,32-29 0,-228-262 0,152 103 0,-183-150 0,3-3 0,162 71 0,-169-95 0,147 37 0,99 0 0,-123-28 0,-204-42 0,762 144 0,234-61 0,-647-69 0,174 3 0,-351-17 0,374-11 0,-234-19 0,-215 15 0,105-30 0,36-2 0,-189 37 0,98-20 0,-123 23 0,42-15 0,-50 14 0,-20 7 0,-1 0 0,21-5 0,-21 5 0,-2 0-116,0 0 0,0 0 0,1-1 0,-1 1-1,0 0 1,0 0 0,0 0 0,0 0 0,0-1 0,0 1 0,0 0 0,0 0-1,0 0 1,0 0 0,0-1 0,0 1 0,0 0 0,0 0 0,0 0 0,0-1-1,0 1 1,0 0 0,0 0 0,0 0 0,-1 0 0,1-1 0,0 1 0,0 0-1,0 0 1,0 0 0,0 0 0,-1-1-232,1 1 232,0 0 0,0 0-1,0 0 1,0 0 0,0 0 0,-1 0 0,1 0 0,0 0 0,0 0 0,0 0-1,-1 0 1,1-1 0,0 1 0,0 0 0,-1 0 0,-6-2-5829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6:30.5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1 6753,'-1'0'25668,"5"0"-25322,6 0-346,-1 2 0,1-1 0,0 1 0,-1 1 0,1 0 0,-1 0 0,0 1 0,0 0 0,12 7 0,78 56 0,-70-46 0,-1-3 0,22 19 0,-50-37 0,1 1 0,-1-1 0,1 1 0,-1 0 0,0-1 0,1 1 0,-1 0 0,0-1 0,0 1 0,0 0 0,1 0 0,-1-1 0,0 1 0,0 0 0,0 0 0,0-1 0,0 1 0,0 0 0,0-1 0,0 1 0,-1 0 0,1 0 0,0-1 0,0 1 0,0 0 0,-1-1 0,1 1 0,-1 0 0,1-1 0,0 1 0,-1 0 0,1-1 0,-1 1 0,1-1 0,-1 1 0,1-1 0,-1 1 0,0-1 0,0 1 0,-29 21 0,25-19 0,-120 86 0,85-65-1439,12-11-4385,8-7-2244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7:32.1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75 576,'0'0'17314,"3"-6"-15605,0-4-970,2-5 119,3 0 9762,-13 16-9415,-6 6-1751,9-4 563,0 1 0,0 0 0,0-1 1,1 1-1,-1 0 0,1 0 0,0 0 0,0 0 1,0 0-1,0 0 0,1 0 0,0 0 0,0 0 0,0 0 1,0 0-1,2 8 0,-1-11-17,0 0 0,1 0 0,-1 0 0,0 0 0,1 0 0,-1 0 0,1-1 0,0 1 0,-1 0 0,1-1 0,-1 1 0,1-1 0,0 0 0,-1 1 0,1-1 0,0 0 0,0 0 0,-1 0 0,4-1 0,35-1 0,-37 1 0,-1 1 0,1-1 0,0 0 0,-1 0 0,1 0 0,-1 0 0,0-1 0,1 1 0,-1 0 0,0-1 0,0 0 0,0 1 0,0-1 0,0 0 0,0 0 0,0 0 0,-1-1 0,1 1 0,-1 0 0,1 0 0,1-4 0,-1-1 0,0 0 0,0 1 0,-1-1 0,0 0 0,0 1 0,0-1 0,-1-8 0,0 14 0,-1 0 0,1 0 0,0 0 0,-1 0 0,1 0 0,-1 0 0,1 0 0,-1 0 0,1 0 0,-1 1 0,0-1 0,1 0 0,-1 0 0,0 1 0,0-1 0,1 1 0,-1-1 0,0 0 0,0 1 0,0-1 0,0 1 0,0 0 0,0-1 0,0 1 0,0 0 0,0 0 0,0-1 0,0 1 0,0 0 0,0 0 0,0 0 0,0 0 0,0 0 0,-2 1 0,0-1 0,0 0 0,-1 0 0,1 1 0,0-1 0,0 1 0,0 0 0,-1 0 0,1 0 0,0 0 0,-4 3 0,2 0 0,-1 1 0,1 0 0,0 1 0,1-1 0,-1 1 0,1 0 0,0 0 0,-3 8 0,5-11 0,0 1 0,1 0 0,-1 0 0,1 0 0,0-1 0,0 1 0,0 1 0,0-1 0,1 0 0,0 0 0,-1 0 0,2 0 0,-1 0 0,0 0 0,1 0 0,1 4 0,-1-7 0,0 0 0,0 0 0,0-1 0,0 1 0,1 0 0,-1-1 0,0 1 0,0-1 0,1 1 0,-1-1 0,0 0 0,1 0 0,-1 0 0,1 1 0,-1-1 0,0 0 0,1-1 0,1 1 0,28-3 0,-26 1 0,0 0 0,0 0 0,0-1 0,0 0 0,0 0 0,0 0 0,-1-1 0,1 1 0,-1-1 0,0 0 0,0 0 0,-1-1 0,1 1 0,-1-1 0,0 0 0,5-9 0,-8 13 0,0 1 0,0-1 0,-1 1 0,1-1 0,0 0 0,0 1 0,-1-1 0,1 1 0,0-1 0,0 1 0,-1 0 0,1-1 0,-1 1 0,1-1 0,0 1 0,-1 0 0,1-1 0,-1 1 0,1 0 0,-1-1 0,1 1 0,-1 0 0,1 0 0,-1-1 0,1 1 0,-1 0 0,1 0 0,-1 0 0,0 0 0,1 0 0,-1 0 0,1 0 0,-1 0 0,1 0 0,-1 0 0,0 0 0,1 0 0,-2 0 0,-22 3 0,21-2 0,-1 1 0,1-1 0,-1 1 0,1 0 0,0 0 0,0 1 0,0-1 0,0 0 0,1 1 0,-1 0 0,-3 4 0,24-6-8440,-1-4-3396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7:34.4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2088 321 31269,'-2088'-321'0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7:36.5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1 257 616,'0'0'29941,"13"2"-27731,-6-1-2210,-1-1 0,0 0 0,1-1 0,-1 1 0,0-1 0,1-1 0,-1 1 0,0-1 0,0 0 0,0 0 0,0-1 0,-1 0 0,1 0 0,-1 0 0,0-1 0,1 0 0,7-7 0,11-12 0,-1-1 0,22-28 0,-35 38 0,0 0 0,-1 0 0,0 0 0,-1-1 0,-1-1 0,5-15 0,-31 100 0,2 2 0,-11 109 0,25-87 0,3-93-5,0 0 1,0 0-1,0 0 1,0-1-1,0 1 0,0 0 1,0 0-1,0 0 0,0 0 1,0 0-1,1 0 1,-1 0-1,0-1 0,0 1 1,0 0-1,0 0 1,0 0-1,0 0 0,0 0 1,0 0-1,1 0 1,-1 0-1,0 0 0,0 0 1,0 0-1,0 0 0,0 0 1,0 0-1,1 0 1,-1 0-1,0 0 0,0 0 1,0 0-1,0 0 1,0 0-1,1 0 0,-1 0 1,0 0-1,0 0 0,0 0 1,0 0-1,0 0 1,0 0-1,1 0 0,-1 0 1,0 0-1,0 0 1,0 0-1,0 0 0,0 1 1,0-1-1,0 0 1,0 0-1,0 0 0,1 0 1,-1 0-81,12-18-2747,2-2-4819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7:37.1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177 0 5265,'0'0'26039,"4"3"-25101,0 1-897,0 1 0,0-1 0,-1 1 0,0 0 0,0 0 0,0 1 0,0-1 0,-1 1 0,0-1 0,0 1 0,0 0 0,-1-1 0,1 9 1,3 19-81,1 36 1,-6-60 65,2 205-27,-2-210 0,0-1 0,0 1 0,-1-1 0,1 1 0,-1-1 0,0 0 0,0 1 0,0-1 0,0 0 0,-1 0 0,1 0 0,-1 0 0,0 0 0,0 0 0,0 0 0,0 0 0,0-1 0,-1 1 0,1-1 0,-1 0 0,0 0 0,0 0 0,1 0 0,-1 0 0,0 0 0,-1-1 0,1 1 0,-4 0 0,2-1 0,0 0 0,0 0 0,1-1 0,-1 1 0,0-1 0,0 0 0,0-1 0,0 1 0,0-1 0,0 0 0,0 0 0,0-1 0,0 0 0,1 1 0,-1-1 0,1-1 0,-1 1 0,1-1 0,-5-3 0,3 0-67,-1 0 1,2 1-1,-1-2 1,1 1-1,0-1 0,0 0 1,0 0-1,1 0 1,0-1-1,1 1 0,0-1 1,0 0-1,0 0 1,1 0-1,-2-15 0,2 6-1352,1 0 0,0-24 0,7-32-7757,6 15-4699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7:37.3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32 12043,'0'0'18003,"32"-32"-18003,-27 35-304,3 8-1328,-1 0-3145,-4-2-2209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7:41.4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9754,'0'0'18935,"14"1"-15584,18 2-2624,-15-3-727,176 5 0,-153-2 0,0 2 0,71 18 0,-59-7 0,84 12 0,31 7 0,-112-21 0,74 9 0,-29-8 0,125 36 0,-111-23 0,127 45 0,25 5 0,-92-41 0,294 103 0,-316-84 0,3-6 0,190 36 0,-51-37 0,167 37 0,-163-26 0,-19-4 0,-145-28 0,199 17 0,139-24 0,-331-17 0,353-2 0,-311-18 0,33-1 0,265-7 0,-238 7 0,-230 16 0,257-9 0,-259 10-4,-6 1-1,1-1 1,-1 0-1,0 0 0,0-1 0,0 0 1,0 1-1,1-2 0,6-1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5:15.6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4231 32323,'4231'-4231'0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7:47.1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21 8266,'0'0'10078,"-1"-3"-9093,-8-14 11350,60 30-11232,-27-5-1103,39 6 0,-43-11 0,0 1 0,-1 1 0,27 11 0,-44-14 0,0-1 0,0 1 0,-1 1 0,1-1 0,0 0 0,-1 0 0,0 1 0,1-1 0,-1 0 0,0 1 0,0-1 0,1 6 0,8 33 0,-9-37 0,-1 0 0,1 0 0,-1 0 0,-1 0 0,1 0 0,0 0 0,-1 0 0,0 0 0,0 0 0,0 0 0,0 0 0,-1 0 0,0 0 0,0-1 0,0 1 0,-3 4 0,-4 4 0,-1 0 0,-1 0 0,-12 10 0,-2 2 0,17-14 0,-1-1 0,0 0 0,-1-1 0,0 0 0,-1-1 0,-19 12 0,26-19-2328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7:50.3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8250,'0'0'12109,"7"0"-10218,-5 0-1664,1-1 0,-1 1 0,1 0 0,-1 0 0,1 1 0,-1-1 0,1 0 0,-1 1-1,1 0 1,-1-1 0,0 1 0,1 0 0,-1 0 0,0 0 0,0 1 0,1-1 0,-1 0 0,0 1 0,0 0 0,-1-1 0,1 1 0,0 0-1,-1 0 1,1 0 0,-1 0 0,1 0 0,-1 0 0,0 0 0,0 1 0,1 2 0,8 18 657,-2 1 1,0-1-1,6 43 0,12 35-939,-10-51 55,3 0 0,2-2 0,2 0 0,3-1 0,60 84 0,224 198 0,3 4 0,-207-203 0,170 162 0,-159-176 0,56 50 0,-141-138 0,2-2 0,1-2 0,62 34 0,183 68 0,50 25 0,128 73 0,204 15 0,-429-170 0,246 38 0,-48-49 0,-119-19 0,58-15 0,-241-20 0,290-3 0,-350-4 0,130-24 0,67-34 0,103-17 0,54 8 0,-388 61 0,-1-1 0,40-18 0,33-10 0,399-62 0,-484 96 0,18-4 0,0-1 0,-1-2 0,0-2 0,0-2 0,69-37 0,-35 8 0,121-95 0,-181 130 0,-1-1 0,0-1 0,-1 0 0,-1-1 0,1 0 0,-2 0 0,0-1 0,0 0 0,-1 0 0,11-27 0,-5-3 0,-11 32 0,1 0 0,0 0 0,6-12 0,-6 18-464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7:51.3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2 113 10594,'-2'-5'23163,"5"1"-24153,14-10 990,0 2 0,0 0 0,1 0 0,1 2 0,0 0 0,0 2 0,24-9 0,-37 15 0,-1 1 0,1-1 0,-1 1 0,1 0 0,7 0 0,-11 1 0,0 0 0,0 0 0,0 0 0,0 0 0,0 0 0,0 1 0,0-1 0,0 0 0,0 1 0,0 0 0,0-1 0,0 1 0,0 0 0,-1 0 0,1 0 0,2 2 0,89 83 0,-81-75 6,-1-1 0,21 15 0,-23-19-62,0 0 0,0 0 0,-1 1 0,-1 1 0,1-1 0,-1 1 0,11 15 1,-14-12-3013,-3-1-4109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8:16.763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1380 31207,'1383'-1379'0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8:18.269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1 313 8970,'0'0'19165,"7"-2"-17535,8-3-1333,0 0 0,0-1 0,-1-1-1,0-1 1,0 0 0,0-1 0,-2 0 0,1-1 0,-1-1-1,19-20 1,-6 3-363,-2-1 1,0-1-1,30-55 0,-45 68 66,0 5 0,-10 34 0,-5 16 0,-2-2 0,-16 42 0,-7 23 0,32-99 0,-10 34 0,1 2 0,2-1 0,-3 68 0,10-105-1,0 0 0,1 1 0,-1-1 0,0 0 0,0 1-1,0-1 1,0 1 0,0-1 0,0 0 0,1 1 0,-1-1 0,0 0 0,0 1 0,1-1 0,-1 0 0,0 0 0,0 1-1,1-1 1,-1 0 0,0 0 0,1 1 0,-1-1 0,0 0 0,1 0 0,-1 0 0,0 0 0,1 0 0,-1 1-1,1-1 1,-1 0 0,0 0 0,1 0 0,-1 0 0,0 0 0,1 0 0,-1 0 0,1 0 0,0-1 0,9 0-462,8-6-3001,0-6-4249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8:19.205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63 0 12659,'0'0'14456,"0"9"-12868,0 26-233,-1 0-1,-13 67 1,6-71-1355,-31 144 0,65-191 0,-17 9 0,1 0 0,0 2 0,1-1 0,-1 1 0,1 1 0,0 0 0,0 0 0,1 1 0,11-2 0,11 1 0,62 1 0,-95 3 0,6 1 0,0-1 0,0 1 0,0 1 0,0-1 0,0 1 0,-1 1 0,1-1 0,-1 1 0,1 0 0,-1 0 0,0 1 0,0 0 0,-1 0 0,1 1 0,-1-1 0,0 1 0,0 0 0,0 0 0,-1 1 0,0 0 0,0-1 0,0 1 0,-1 1 0,4 7 0,-26-38 0,3 5 0,0-7 0,1-1 0,1-1 0,2 1 0,0-2 0,2 0 0,-8-38 0,18 66 0,-1 0 0,1-1 0,-1 1 0,1-1 0,-1 1 0,1 0 0,0-1 0,0 1 0,0-1 0,0 1 0,0-1 0,0 1 0,0 0 0,0-1 0,1 1 0,-1-1 0,0 1 0,1 0 0,-1-1 0,1 1 0,0 0 0,-1-1 0,1 1 0,0 0 0,1-2 0,1 2 0,-1 0 0,1 0 0,-1 0 0,1 1 0,0-1 0,0 1 0,-1 0 0,1 0 0,0 0 0,5 0 0,8 0 0,78 0 70,2 0-367,-33-5-3397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8:20.602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0 111 7346,'3'0'25640,"24"0"-25859,62 0 219,53 1 0,193-23 0,-328 22 0,40-10 0,-46 10 0,0 0 0,0 0 0,-1-1 0,1 1 0,0 0 0,0 0 0,0-1 0,0 1 0,-1-1 0,1 1 0,0 0-1,0-1 1,-1 0 0,1 1 0,0-1 0,-1 1 0,1-1 0,-1 0 0,1 1 0,-1-1 0,1 0 0,-1 0 0,1 1 0,-1-1 0,0 0 0,1 0 0,-1 0-1,0 0 1,0 1 0,1-1 0,-1 0 0,0 0 0,0 0 0,0 0 0,0 0 0,0 0 0,0 0 0,-1 1 0,1-1 0,0 0 0,0 0 0,-1 0-1,1 0 1,-1 0 0,-3-2-33,0 0-1,0 0 0,0 0 1,0 1-1,0-1 0,-1 1 1,0 0-1,1 0 0,-1 1 1,0 0-1,0 0 0,-7-1 1,-2-1 0,-11-1 20,20 3 15,-1 1 0,1-1 0,0 0 1,0 0-1,0 0 0,0-1 0,0 1 0,-9-6 0,26 7 136,14 2-91,-1 1 0,1 1 0,-1 1 0,0 1 0,-1 1 0,45 20 0,-64-25-47,0 1 0,-1-1 0,1 1 0,-1 0 0,0 0 0,0 0 0,0 1 0,0-1 0,-1 1 0,6 7 0,-8-10 0,0 1 0,-1-1 0,1 0 0,-1 1 0,1-1 0,-1 0 0,1 1 0,-1-1 0,0 0 0,0 1 0,0-1 0,0 1 0,0-1 0,0 1 0,0-1 0,0 0 0,0 1 0,-1-1 0,1 0 0,0 1 0,-1-1 0,0 0 0,1 1 0,-1-1 0,0 0 0,1 0 0,-1 1 0,0-1 0,0 0 0,0 0 0,0 0 0,0 0 0,0 0 0,0-1 0,0 1 0,-1 0 0,1 0 0,0-1 0,-1 1 0,1-1 0,-3 2 0,-73 33-1739,25-17-8160,31-10 452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8:26.3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0 202 12107,'0'0'15183,"22"-3"-11448,95-10-1856,75-6-2016,-177 19 137,58-5 0,-68 4 0,0 1 0,1-1 0,-1-1 0,0 1 0,0-1 0,0 0 0,0 0 0,-1 0 0,1-1 0,7-5 0,-11 7-62,0 0 0,0 0 1,0 0-1,0 0 0,0 0 0,0-1 1,-1 1-1,1 0 0,0-1 0,-1 1 0,1-1 1,-1 1-1,1 0 0,-1-1 0,0 1 1,1-1-1,-1 1 0,0-1 0,0 1 0,0-1 1,0 1-1,-1-1 0,1 1 0,0-1 1,-1 1-1,1-1 0,-1 1 0,1-1 1,-1 1-1,1 0 0,-3-3 0,0-1-75,0 1-1,0 0 1,0 0-1,-1 0 1,0 0-1,0 0 1,-6-4-1,-7-2 139,0 0-1,-34-14 0,26 14 305,77 17 2125,-49-6-2396,15 5 50,-1 2 0,0-1-1,20 14 1,-34-18-85,1-1-1,-1 0 1,1 1 0,-1 0-1,0 0 1,0 0 0,0 0-1,-1 0 1,1 0 0,-1 1-1,0-1 1,0 1 0,0 0-1,0 0 1,0-1 0,-1 1-1,0 0 1,0 1 0,0-1-1,0 8 1,0-8 3,-1 0 1,0 1-1,-1-1 0,1 0 1,-1 0-1,0 1 1,0-1-1,0 0 0,-1 0 1,-2 5-1,2-6-18,1-1 0,-1 0 0,0 0-1,0-1 1,0 1 0,0 0 0,0-1 0,0 1 0,0-1-1,-1 1 1,1-1 0,-1 0 0,1 0 0,0 0-1,-1-1 1,0 1 0,1 0 0,-1-1 0,-3 1 0,-22-1-4718,20 0 980,-8 0-6505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8:14.146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20 16 5401,'0'0'3433,"-20"-4"-4417,20 2-433,0-3-2047,0 3 4032,0 0-568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8:15.146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83 151 3713,'-22'-15'28107,"15"15"-27160,9 0-947,0 0 0,0 0 0,0 0 0,0 0 0,0 0 0,0 0 0,0 0 0,0-1 0,0 1 0,-1-1 0,1 1 0,0-1 0,0 0 0,0 0 0,-1 0 0,1 0 0,0 0 0,-1 0 0,1 0 0,1-2 0,-2 0 0,0 0 0,1 0 0,-1-1 0,-1 1 0,1 0 0,0-1 0,-1 1 0,0-1 0,1 1 0,-1 0 0,-1-4 0,1 5 0,0 0 0,0 0 0,0 0 0,0 0 0,-1 0 0,1 0 0,-1 1 0,1-1 0,-1 0 0,0 0 0,1 1 0,-1-1 0,0 0 0,0 1 0,0-1 0,-1 1 0,1-1 0,0 1 0,0 0 0,-1-1 0,1 1 0,-1 0 0,1 0 0,-3-1 0,1 0 0,0 1 0,1 0 0,-1 1 0,0-1 0,0 0 0,0 1 0,0-1 0,0 1 0,0 0 0,0 0 0,0 1 0,0-1 0,0 0 0,-5 2 0,6 0 0,0-1 0,0 0 0,0 1 0,0 0 0,0-1 0,0 1 0,1 0 0,-1 0 0,1 0 0,-1 0 0,1 0 0,0 1 0,0-1 0,0 0 0,0 1 0,0-1 0,0 0 0,1 1 0,-1-1 0,1 1 0,-1-1 0,1 1 0,0 0 0,0-1 0,1 5 0,0-6 0,-1 0 0,1 0 0,-1 0 0,1 0 0,0 0 0,0-1 0,0 1 0,-1 0 0,1 0 0,0-1 0,0 1 0,0 0 0,0-1 0,0 1 0,0-1 0,0 1 0,1-1 0,-1 1 0,0-1 0,0 0 0,0 0 0,0 1 0,1-1 0,-1 0 0,1 0 0,38 1 0,-34-1 0,-2 0 0,-1 0 0,0 0 0,0 0 0,0-1 0,0 1 0,1-1 0,-1 0 0,0 0 0,0 0 0,0 0 0,-1 0 0,1-1 0,0 0 0,0 1 0,-1-1 0,3-2 0,-3 2 0,-1 0 0,1 0 0,-1 0 0,0 0 0,0 0 0,0 0 0,0 0 0,0 0 0,-1-1 0,1 1 0,-1 0 0,1-1 0,-1 1 0,0 0 0,0-1 0,0 1 0,0 0 0,0-1 0,0 1 0,-1 0 0,1 0 0,-1-1 0,-1-2 0,1 3 0,-1-1 0,1 1 0,0 0 0,-1 0 0,1 0 0,-1 0 0,0 1 0,1-1 0,-1 0 0,0 1 0,0-1 0,0 1 0,-1 0 0,1 0 0,0 0 0,0 0 0,-1 0 0,1 0 0,0 0 0,-4 0 0,1 0 0,0 0 0,1 0 0,-1 1 0,0-1 0,0 1 0,0 0 0,0 0 0,0 1 0,-7 1 0,10-1 0,0 0 0,1 0 0,-1 0 0,0 1 0,1-1 0,-1 1 0,1 0 0,-1-1 0,1 1 0,0 0 0,0 0 0,0-1 0,0 1 0,0 0 0,0 0 0,0 0 0,0 1 0,1-1 0,-1 0 0,1 0 0,0 0 0,0 0 0,0 0 0,0 1 0,0 2 0,2-4 0,0 0 0,1 0 0,-1 0 0,0-1 0,0 1 0,1-1 0,-1 1 0,0-1 0,1 0 0,-1 0 0,1 0 0,-1 0 0,4-1 0,-3 1 0,15 0 0,-13 1 0,1-1 0,-1 0 0,1 0 0,-1 0 0,1-1 0,-1 0 0,0 0 0,1 0 0,-1-1 0,5-2 0,-54 2 0,41 2 0,0 0 0,0 0 0,-1 0 0,1 1 0,0 0 0,0-1 0,0 1 0,-3 2 0,5-3 0,0 1 0,0-1 0,0 1 0,0 0 0,0-1 0,0 1 0,0 0 0,0 0 0,1-1 0,-1 1 0,0 0 0,0 0 0,1 0 0,-1 0 0,1 0 0,-1 0 0,1 0 0,-1 0 0,1 0 0,0 1 0,-1-1 0,1 0 0,0 0 0,0 0 0,0 2 0,3-2 0,-1-1 0,1 1 0,0 0 0,0-1 0,0 0 0,0 0 0,0 0 0,5 0 0,-7-1 0,2 2 0,-1-1 0,1 0 0,0 0 0,-1-1 0,1 1 0,-1 0 0,1-1 0,-1 0 0,1 1 0,-1-1 0,0 0 0,1 0 0,-1 0 0,0-1 0,0 1 0,0-1 0,0 1 0,0-1 0,0 0 0,0 1 0,0-1 0,-1 0 0,1 0 0,1-3 0,0 0-903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8:38.2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70 92 7154,'4'-10'23848,"-2"9"-22083,0 0-1765,0 0 0,0 0 0,0 0 0,0 0 0,0 0 0,0-1 0,0 1 0,0-1 0,0 1 0,-1-1 0,1 0 0,-1 1 0,1-1 0,-1 0 0,0 0 0,0 0 0,0 0 0,0 0 0,0-1 0,0 1 0,0 0 0,0-3 0,-4 6 0,0 1 0,0-1 0,0 0 0,0 1 0,0-1 0,1 1 0,-1 0 0,-2 2 0,-10 17 0,11-15 0,3-10 0,1 3 0,0 0 0,1 0 0,-1 0 0,0 0 0,0 1 0,0-1 0,0 0 0,0 0 0,0 0 0,-1 0 0,1 0 0,0 1 0,0-1 0,-1 0 0,1 0 0,0 0 0,-1 1 0,1-1 0,-1 0 0,1 0 0,-1 1 0,1-1 0,-1 0 0,0 1 0,0 0 0,0 0 0,1 1 0,-1-1 0,0 0 0,1 1 0,-1-1 0,0 1 0,1-1 0,-1 1 0,1-1 0,-1 1 0,1-1 0,-1 1 0,1-1 0,-1 1 0,1 0 0,-1-1 0,1 2 0,-20 39 0,19-39 0,0 1 0,0-1 0,1 0 0,-1 1 0,1-1 0,0 1 0,-1-1 0,1 1 0,0-1 0,1 0 0,-1 1 0,0-1 0,1 1 0,-1-1 0,2 4 0,0-4 0,-1-1 0,0 0 0,1 0 0,-1 0 0,0-1 0,1 1 0,-1 0 0,1 0 0,0-1 0,-1 1 0,1-1 0,0 1 0,-1-1 0,1 0 0,0 0 0,-1 1 0,1-1 0,0 0 0,-1-1 0,1 1 0,0 0 0,2-1 0,-1 0 0,-1 0 0,1 1 0,0-1 0,-1-1 0,1 1 0,0 0 0,-1-1 0,0 1 0,1-1 0,-1 0 0,0 0 0,0 0 0,0 0 0,0 0 0,0 0 0,0 0 0,-1-1 0,1 1 0,-1-1 0,1 1 0,-1-1 0,0 0 0,0 1 0,0-1 0,-1 0 0,1-3 0,3-7 0,-2 0 0,0-1 0,0 0 0,-1-16 0,-2 30 0,0-1 0,0 0 0,0 1 0,0-1 0,0 1 0,0-1 0,0 1 0,0 0 0,0-1 0,0 1 0,0 0 0,0 0 0,-1 0 0,1 0 0,0 0 0,0 0 0,0 0 0,0 0 0,0 0 0,-2 1 0,1-1 0,-2 0 0,0 0 0,0 0 0,-1 1 0,1-1 0,0 1 0,0 0 0,0 0 0,0 1 0,0-1 0,0 1 0,0 0 0,1 0 0,-1 0 0,1 1 0,-1-1 0,1 1 0,0 0 0,0 0 0,0 0 0,0 0 0,0 0 0,1 1 0,0-1 0,-1 1 0,1 0 0,1-1 0,-1 1 0,0 0 0,1 0 0,0 0 0,0 0 0,-1 8 0,2-11 0,1 0 0,-1 0 0,0-1 0,1 1 0,-1 0 0,1 0 0,-1 0 0,1 0 0,-1-1 0,1 1 0,0 0 0,-1-1 0,1 1 0,0 0 0,0-1 0,-1 1 0,1-1 0,0 1 0,0-1 0,0 1 0,0-1 0,-1 0 0,1 1 0,0-1 0,0 0 0,0 0 0,0 0 0,0 1 0,0-1 0,1 0 0,36 1 0,-31-1 0,-4 0 0,-1 0 0,1 0 0,0 0 0,-1-1 0,1 1 0,0-1 0,-1 1 0,1-1 0,-1 0 0,1 0 0,-1 0 0,1 0 0,-1-1 0,0 1 0,0-1 0,0 1 0,1-1 0,-1 0 0,-1 0 0,1 0 0,0 0 0,0 0 0,-1 0 0,1 0 0,-1 0 0,0-1 0,0 1 0,0-1 0,0 1 0,0-1 0,0 1 0,-1-1 0,1 0 0,-1 1 0,1-1 0,-1 0 0,0 1 0,-1-5 0,1 0 0,1 3 0,-1 0 0,0 0 0,-1 0 0,1 0 0,-1 0 0,1 0 0,-3-5 0,3 9 0,-1-1 0,1 0 0,-1 0 0,1 1 0,-1-1 0,1 0 0,-1 1 0,0-1 0,1 1 0,-1-1 0,0 1 0,0-1 0,0 1 0,1 0 0,-1-1 0,0 1 0,0 0 0,0-1 0,0 1 0,1 0 0,-1 0 0,0 0 0,0 0 0,0 0 0,0 0 0,0 0 0,0 0 0,1 0 0,-1 1 0,0-1 0,0 0 0,0 0 0,0 1 0,1-1 0,-1 0 0,0 1 0,0-1 0,1 1 0,-2 0 0,-1 1 0,0 0 0,0 0 0,0 1 0,0-1 0,0 1 0,0 0 0,1-1 0,-1 1 0,1 0 0,0 1 0,0-1 0,0 0 0,-2 7 0,1-4 0,1 0 0,-1 0 0,2 1 0,-1-1 0,1 1 0,0-1 0,-1 9 0,3-14 0,0 0 0,-1-1 0,1 1 0,0-1 0,-1 1 0,1-1 0,0 1 0,-1-1 0,1 0 0,0 1 0,0-1 0,0 0 0,-1 0 0,1 1 0,0-1 0,0 0 0,0 0 0,0 0 0,0 0 0,-1 0 0,1 0 0,0 0 0,0-1 0,0 1 0,0 0 0,-1 0 0,3-1 0,25-7 0,-25 6 0,0 0 0,0-1 0,0 1 0,0 0 0,-1-1 0,1 0 0,-1 0 0,0 0 0,0 0 0,0 0 0,0 0 0,-1 0 0,1-1 0,-1 1 0,0-1 0,0 1 0,0-1 0,1-5 0,-5 8 0,0 1 0,0-1 0,0 1 0,0-1 0,0 1 0,-1 0 0,1 0 0,-4 1 0,-6 11 70,7-5-504,4-14-1723,2-9-4993,0-1-4720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8:32.362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0 208 11602,'0'0'8954,"14"-10"-5139,-5 5 2447,76-21-4134,130-36-2122,-177 55-6,0 2 0,56 0 0,5-1 0,501-48 0,365 26 0,-834 28 0,48 7 0,-1 8 0,184 40 0,-179-18 0,52 8 0,-111-20 0,-1 6 0,-2 5 0,-1 5 0,154 76 0,-166-71 0,-69-32 0,-1 2 0,-1 2 0,-1 1 0,-1 2 0,41 31 0,-2 5 0,106 60 0,-104-69 0,-47-27 0,-1 1 0,33 33 0,17 15 0,-4-10 0,-38-29 0,0-1 0,3-3 0,72 41 0,-76-49 0,0 2 0,-2 1 0,-1 1 0,39 37 0,168 149 0,-92-62 0,-122-122 0,1-1 0,33 25 0,-29-18 0,-9-8 0,-14-18-38,-8-6-782,-7-8-3612,-5 0-5345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8:33.378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196 55 4457,'0'0'8462,"0"-6"-6991,-1 3-1284,2-26 3160,6 12 4258,-9 30-241,12 33-7490,1-11 126,-7-25 0,0 0 0,-1 1 0,-1-1 0,0 1 0,2 18 0,-5-28 0,1 0 0,0 0 0,-1 1 0,1-1 0,-1 0 0,1 0 0,-1 0 0,0 0 0,1 0 0,-1 0 0,0 0 0,0 0 0,0 0 0,0 0 0,0-1 0,0 1 0,0 0 0,0-1 0,0 1 0,0 0 0,0-1 0,0 1 0,0-1 0,-1 0 0,0 1 0,-38 9 0,32-9 0,-17 3-18,0-1 0,0-2 0,-30-1 0,15-1-605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8:36.827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0 490 2561,'0'0'10168,"14"-2"-2465,-2 1-6381,13-4-201,0-2 0,-1 0-1,0-2 1,0-1 0,27-15 0,-24 12-276,56-24 659,167-51 0,245-24-1069,-377 92-435,521-69 0,244 60 0,-339 11 0,-66 2 0,-368 14 0,429 2 0,-55 31 0,-253-13 0,-32-1 0,0 7 0,208 55 0,-6 32 0,-11 35 0,-193-54 0,240 151 0,-434-241 0,164 116 0,-147-102 0,-1 1 0,-1 1 0,0 1 0,-2 1 0,0 0 0,13 23 0,172 294 0,-180-298 0,-1 0 0,23 67 0,-35-80 0,-1 1 0,-1 0 0,-1 0 0,-1 0 0,0 37 0,-4-46 0,0 1 0,-1-1 0,-1 0 0,-1 0 0,-9 32 0,1-8 0,1 2 0,1 0 0,-3 74 0,-8 49 0,0-58 0,-19 84 0,24-148 0,-2-1 0,-2 0 0,-38 62 0,5-8 0,-71 126 0,104-198 0,-28 29 0,-12 15 0,41-45 0,1 1 0,1 1 0,1 1 0,1 0 0,2 1 0,1 0 0,-12 50 0,16-47 0,8-32 0,-1 0 0,1 0 0,0 0 0,0 0 0,0 0 0,0 0 0,-1 0 0,1 0 0,0 0 0,0 0 0,0 0 0,0 0 0,-1-1 0,1 1 0,0 0 0,0-1 0,-1 1 0,1 0 0,0-1 0,1 0 0,6-4-1,0-1 1,-1 0-1,1 0 1,-1-1-1,6-7 0,3-11-5068,-11 9-5189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8:37.698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16 10522,'0'0'15969,"4"-3"-14667,-2 1-792,8-6-281,0 5 3438,-8 24-3099,1-8-568,0 0 0,0 0 0,1 0 0,1-1 0,0 0 0,0 0 0,2 0 0,-1-1 0,1 1 0,1-2 0,0 1 0,1-1 0,0 0 0,0-1 0,1 0 0,0-1 0,1 0 0,15 9 0,-19-14 0,0 0 0,0-1 0,1 0 0,-1-1 0,1 1 0,-1-2 0,1 1 0,0-1 0,-1 0 0,14-2 0,-7 0 0,-1 0 0,1-2 0,-1 1 0,0-2 0,14-6 0,247-120 0,-262 126-720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4:49.1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32307,'0'6889'0,"20467"-6889"0,-20467-6889 0,-20467 6889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5:15.6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4231 32323,'4231'-4231'0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8:38.2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70 92 7154,'4'-10'23848,"-2"9"-22083,0 0-1765,0 0 0,0 0 0,0 0 0,0 0 0,0 0 0,0-1 0,0 1 0,0-1 0,0 1 0,-1-1 0,1 0 0,-1 1 0,1-1 0,-1 0 0,0 0 0,0 0 0,0 0 0,0 0 0,0-1 0,0 1 0,0 0 0,0-3 0,-4 6 0,0 1 0,0-1 0,0 0 0,0 1 0,0-1 0,1 1 0,-1 0 0,-2 2 0,-10 17 0,11-15 0,3-10 0,1 3 0,0 0 0,1 0 0,-1 0 0,0 0 0,0 1 0,0-1 0,0 0 0,0 0 0,0 0 0,-1 0 0,1 0 0,0 1 0,0-1 0,-1 0 0,1 0 0,0 0 0,-1 1 0,1-1 0,-1 0 0,1 0 0,-1 1 0,1-1 0,-1 0 0,0 1 0,0 0 0,0 0 0,1 1 0,-1-1 0,0 0 0,1 1 0,-1-1 0,0 1 0,1-1 0,-1 1 0,1-1 0,-1 1 0,1-1 0,-1 1 0,1-1 0,-1 1 0,1 0 0,-1-1 0,1 2 0,-20 39 0,19-39 0,0 1 0,0-1 0,1 0 0,-1 1 0,1-1 0,0 1 0,-1-1 0,1 1 0,0-1 0,1 0 0,-1 1 0,0-1 0,1 1 0,-1-1 0,2 4 0,0-4 0,-1-1 0,0 0 0,1 0 0,-1 0 0,0-1 0,1 1 0,-1 0 0,1 0 0,0-1 0,-1 1 0,1-1 0,0 1 0,-1-1 0,1 0 0,0 0 0,-1 1 0,1-1 0,0 0 0,-1-1 0,1 1 0,0 0 0,2-1 0,-1 0 0,-1 0 0,1 1 0,0-1 0,-1-1 0,1 1 0,0 0 0,-1-1 0,0 1 0,1-1 0,-1 0 0,0 0 0,0 0 0,0 0 0,0 0 0,0 0 0,0 0 0,-1-1 0,1 1 0,-1-1 0,1 1 0,-1-1 0,0 0 0,0 1 0,0-1 0,-1 0 0,1-3 0,3-7 0,-2 0 0,0-1 0,0 0 0,-1-16 0,-2 30 0,0-1 0,0 0 0,0 1 0,0-1 0,0 1 0,0-1 0,0 1 0,0 0 0,0-1 0,0 1 0,0 0 0,0 0 0,-1 0 0,1 0 0,0 0 0,0 0 0,0 0 0,0 0 0,0 0 0,-2 1 0,1-1 0,-2 0 0,0 0 0,0 0 0,-1 1 0,1-1 0,0 1 0,0 0 0,0 0 0,0 1 0,0-1 0,0 1 0,0 0 0,1 0 0,-1 0 0,1 1 0,-1-1 0,1 1 0,0 0 0,0 0 0,0 0 0,0 0 0,0 0 0,1 1 0,0-1 0,-1 1 0,1 0 0,1-1 0,-1 1 0,0 0 0,1 0 0,0 0 0,0 0 0,-1 8 0,2-11 0,1 0 0,-1 0 0,0-1 0,1 1 0,-1 0 0,1 0 0,-1 0 0,1 0 0,-1-1 0,1 1 0,0 0 0,-1-1 0,1 1 0,0 0 0,0-1 0,-1 1 0,1-1 0,0 1 0,0-1 0,0 1 0,0-1 0,-1 0 0,1 1 0,0-1 0,0 0 0,0 0 0,0 0 0,0 1 0,0-1 0,1 0 0,36 1 0,-31-1 0,-4 0 0,-1 0 0,1 0 0,0 0 0,-1-1 0,1 1 0,0-1 0,-1 1 0,1-1 0,-1 0 0,1 0 0,-1 0 0,1 0 0,-1-1 0,0 1 0,0-1 0,0 1 0,1-1 0,-1 0 0,-1 0 0,1 0 0,0 0 0,0 0 0,-1 0 0,1 0 0,-1 0 0,0-1 0,0 1 0,0-1 0,0 1 0,0-1 0,0 1 0,-1-1 0,1 0 0,-1 1 0,1-1 0,-1 0 0,0 1 0,-1-5 0,1 0 0,1 3 0,-1 0 0,0 0 0,-1 0 0,1 0 0,-1 0 0,1 0 0,-3-5 0,3 9 0,-1-1 0,1 0 0,-1 0 0,1 1 0,-1-1 0,1 0 0,-1 1 0,0-1 0,1 1 0,-1-1 0,0 1 0,0-1 0,0 1 0,1 0 0,-1-1 0,0 1 0,0 0 0,0-1 0,0 1 0,1 0 0,-1 0 0,0 0 0,0 0 0,0 0 0,0 0 0,0 0 0,0 0 0,1 0 0,-1 1 0,0-1 0,0 0 0,0 0 0,0 1 0,1-1 0,-1 0 0,0 1 0,0-1 0,1 1 0,-2 0 0,-1 1 0,0 0 0,0 0 0,0 1 0,0-1 0,0 1 0,0 0 0,1-1 0,-1 1 0,1 0 0,0 1 0,0-1 0,0 0 0,-2 7 0,1-4 0,1 0 0,-1 0 0,2 1 0,-1-1 0,1 1 0,0-1 0,-1 9 0,3-14 0,0 0 0,-1-1 0,1 1 0,0-1 0,-1 1 0,1-1 0,0 1 0,-1-1 0,1 0 0,0 1 0,0-1 0,0 0 0,-1 0 0,1 1 0,0-1 0,0 0 0,0 0 0,0 0 0,0 0 0,-1 0 0,1 0 0,0 0 0,0-1 0,0 1 0,0 0 0,-1 0 0,3-1 0,25-7 0,-25 6 0,0 0 0,0-1 0,0 1 0,0 0 0,-1-1 0,1 0 0,-1 0 0,0 0 0,0 0 0,0 0 0,0 0 0,-1 0 0,1-1 0,-1 1 0,0-1 0,0 1 0,0-1 0,1-5 0,-5 8 0,0 1 0,0-1 0,0 1 0,0-1 0,0 1 0,-1 0 0,1 0 0,-4 1 0,-6 11 70,7-5-504,4-14-1723,2-9-4993,0-1-4720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8:40.2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1712 31423,'429'-1711'0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8:45.7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1 353 7866,'2'1'24163,"17"2"-23425,-12-4-738,0 0 0,-1 0 0,1-1 0,0 0 0,0 0 0,-1 0 0,1-1 0,-1 0 0,1-1 0,-1 1 0,-1-1 0,1 0 0,0-1 0,-1 1 0,0-1 0,0 0 0,0-1 0,6-8 0,7-12 0,-1 0 0,26-51 0,-33 56 0,-1 0 0,0-1 0,-1 0 0,-2 0 0,5-26 0,-12 59 0,-1 1 0,0 0 0,0-1 0,-8 21 0,-3 10 0,-2 35 0,3 0 0,3 1 0,2 115 0,7-193 0,1 1 0,-1-1 0,0 1 0,0-1 0,1 1 0,-1-1 0,0 1 0,1-1 0,-1 0 0,0 1 0,1-1 0,-1 1 0,0-1 0,1 0 0,-1 1 0,1-1 0,-1 0 0,1 0 0,-1 1 0,1-1 0,-1 0 0,1 0 0,-1 0 0,1 1 0,-1-1 0,1 0 0,-1 0 0,1 0 0,-1 0 0,1 0 0,0 0 0,-1 0 0,1 0 0,-1-1 0,1 1 0,-1 0 0,1 0 0,-1 0 0,1 0 0,-1-1 0,1 1 0,-1 0 0,1-1 0,1-1-124,-1-1-1,0 1 1,0 0 0,0 0-1,0-1 1,0 1 0,0-1-1,-1 1 1,1-1 0,-1 1-1,0-1 1,0 1 0,0-1-1,0 1 1,0-1 0,0 1-1,-2-3 1,2-8-3718,0-10-6073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9:04.6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74 73 7706,'0'0'16118,"3"-10"-15071,9-28-52,-11 36-815,-1 1 1,0-1-1,1 1 1,-1 0-1,1 0 1,-1-1 0,1 1-1,0 0 1,0 0-1,-1-1 1,1 1 0,0 0-1,0 0 1,0 0-1,2-1 1,1-1 3091,-12 4-2532,3 2-740,1 0 0,0 0 0,-1 0 0,1 1 0,1-1 0,-1 1 0,0 0 0,1 0 0,0 1 0,0-1 0,0 1 0,-3 6 0,-1 3 0,1 0 0,1 0 0,-5 17 0,4-8 0,2 0 0,0 0 0,2 1 0,0-1 0,2 0 0,4 43 0,-4-63 0,0-1 0,1 0 0,0 1 0,-1-1 0,1 0 0,0 1 0,0-1 0,0 0 0,0 0 0,0 0 0,1 0 0,-1 0 0,1 0 0,-1 0 0,1 0 0,0-1 0,0 1 0,0 0 0,0-1 0,0 0 0,0 1 0,0-1 0,0 0 0,0 0 0,4 1 0,3 0 0,0 0 0,0-1 0,0 0 0,0-1 0,13 0 0,-13 0 0,-7 0-2,0 0 0,0-1 0,0 1 0,0 0 0,0-1 0,0 1 0,0-1 0,-1 0 0,1 0 0,0 0 1,0 0-1,-1 0 0,1 0 0,-1 0 0,1 0 0,-1-1 0,0 1 0,1-1 0,-1 1 0,0-1 0,0 1 0,0-1 0,0 0 0,0 1 0,0-1 0,0 0 0,-1 0 0,1 0 0,-1 0 0,1 1 0,-1-1 1,0-3-1,2-8-1552,0-1 0,-2 0 0,-1-22 0,1 14-3798,0-10-3356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8:40.2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1712 31423,'429'-1711'0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9:04.8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32 16035,'0'0'12923,"20"-32"-12923,-15 32-296,0 9-1544,0 5-2705,-5-5-3153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9:05.6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1 170 7210,'0'0'24138,"13"0"-22948,278-9-941,-237 4-254,-1-2 0,0-3 0,86-27 0,-135 36 13,0-1 1,1 1-1,-1-1 1,-1 0-1,1-1 0,0 1 1,0-1-1,5-4 0,-7 5-63,0 0 0,-1-1 0,1 1 0,-1 0 0,0 0 0,0-1 0,0 1 0,0-1 0,0 1 0,0-1 0,-1 1 0,1-1 0,-1 1 0,0-1 0,1 1 0,-2-4 0,1 5-151,0 0-1,-1 0 1,1-1 0,-1 1 0,0 0-1,1 0 1,-1 0 0,0 0 0,0 0-1,0 0 1,0 0 0,1 1 0,-1-1-1,0 0 1,-1 0 0,1 1 0,0-1-1,0 1 1,0-1 0,0 1 0,0-1-1,-1 1 1,1-1 0,0 1 0,0 0-1,-1 0 1,1 0 0,-2 0 0,-43-3-694,43 3 882,-7 1 82,6-1 106,0 1 0,0-1 0,0 0 0,0 0-1,0 0 1,0 0 0,-7-2 0,11 2-79,0 0 1,-1-1-1,1 1 1,0 0 0,0 0-1,0 0 1,0 0-1,-1-1 1,1 1-1,0 0 1,0 0-1,0 0 1,0 0-1,0-1 1,0 1-1,0 0 1,-1 0-1,1-1 1,0 1-1,0 0 1,0 0-1,0 0 1,0-1-1,0 1 1,0 0-1,0 0 1,0-1-1,0 1 1,0 0-1,0 0 1,1 0-1,-1-1 1,0 1-1,0 0 1,0 0-1,0 0 1,0-1-1,0 1 1,0 0-1,1 0 1,-1 0-1,0 0 1,0-1-1,0 1 1,0 0-1,1 0 1,-1 0-1,0 0 1,0 0-1,0 0 1,1-1-1,-1 1 1,0 0-1,0 0 1,0 0-1,1 0 1,-1 0-1,0 0 1,0 0-1,0 0 1,1 0-1,-1 0 1,0 0-1,0 0 1,1 0-1,15-1 206,10 1-297,0-1 0,1 2 0,51 7 0,-70-6 0,1 0 0,-1 0 0,0 1 0,0 1 0,0-1 0,0 1 0,-1 0 0,1 1 0,-1 0 0,0 0 0,-1 0 0,1 1 0,6 8 0,-11-13 0,-1 1 0,1-1 0,-1 1 0,0-1 0,1 1 0,-1 0 0,0 0 0,0-1 0,0 1 0,-1 0 0,1 0 0,0 0 0,-1 0 0,1 0 0,-1 0 0,1 0 0,-1 0 0,0 0 0,0 0 0,0 0 0,0 0 0,0 0 0,-1 0 0,1 0 0,0 0 0,-1 0 0,0 0 0,1 0 0,-1 0 0,0 0 0,0-1 0,0 1 0,0 0 0,-1 0 0,1-1 0,0 1 0,-1-1 0,1 1 0,-1-1 0,1 0 0,-1 0 0,-3 3 0,-7 3 0,0 0 0,0-1 0,0-1 0,-26 9 0,36-14 0,-19 6-501,-25 9 1160,44-15-1350,0 1-1,1 0 0,-1 0 0,1 0 0,-1 0 1,0 0-1,1 0 0,0 1 0,-1-1 1,1 0-1,-2 4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0:52.788"/>
    </inkml:context>
    <inkml:brush xml:id="br0">
      <inkml:brushProperty name="width" value="0.1" units="cm"/>
      <inkml:brushProperty name="height" value="0.2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34 244 6601,'0'0'12698,"-6"0"-11490,5 0-828,-25-9 5624,31 9-5945,0 1 0,1 0 1,-1 1-1,0-1 0,0 1 0,1 0 0,-1 0 1,-1 0-1,1 1 0,6 4 0,-2-2 81,-1 0 0,1-1 0,14 5 0,25-2-19,-41-7-125,0 1 0,0 0 1,1 0-1,-1 0 0,0 1 0,10 4 1,-7-2 8,-1-1 0,1 0 1,0 0-1,-1-1 0,1 0 1,0-1-1,1 0 0,17-1 1,84 1-1,121-2 31,-172-4 11,84-18 0,20-2 22,57-1 983,-189 22-878,56-15-1,-46 8-149,-14 5-13,0-1 0,-1-1 0,0-2 1,30-14-1,101-67 35,-141 83-55,1 1 1,0 0-1,38-7 0,-26 7 3,-14 2-23,1 1-1,0 1 1,31-1 0,-48 42-91,-6-15 139,-1 0 1,-1-1 0,-1 0 0,-1 0 0,-19 32-1,-7 15 26,24-46-11,-1 0-1,0-1 1,-2 0 0,0-1-1,-1 0 1,-24 23-1,5-12-12,-15 13 25,-70 85-1,105-114-38,0 0 0,-2-2 0,1 0 0,-21 13 0,21-15-13,-1 0 0,2 0 0,-1 2 0,2-1 0,-16 21 0,13-13 66,-2-1-1,0 0 1,-1-2-1,-34 26 1,-5 5-28,-300 283 713,216-191-600,-21 17 29,139-137-174,-52 43 5,-89 100-1,123-112 28,24-28-16,-1-1-1,-23 21 1,34-37-3,0-1-1,-1 0 1,1-1 0,-1 0 0,0 0 0,0-1 0,-18 6-1,27-10-4,-1 0-1,1 0 1,-1 1-1,1-1 1,-1 0-1,1 0 1,-1 0-1,1 0 1,-1 0-1,1 0 1,-1 0-1,1 0 1,-1 0-1,1 0 1,-1 0-1,1-1 1,-1 1-1,1 0 1,-1 0-1,1 0 0,-1-1 1,1 1-1,-1 0 1,1 0-1,0-1 1,-1 1-1,1-1 1,-1 1-1,1 0 1,0-1-1,-1 0 1,-6-21 82,7-39-26,1 44 33,-7-200 390,6 204-487,2-1 0,5-23 0,-4 23 0,-1 0 0,2-25 0,-8-53 0,1 64 0,2 0 0,1 0 0,1 0 0,1 0 0,9-40 0,-4 29 0,-1 1 0,-2-1 0,-1-1 0,-2 1 0,-2 0 0,-2 0 0,-12-66 0,-1-82 0,7 140 0,4 29 0,2-1 0,-2-36 0,-9-117 0,15 165 0,0 0 0,0 0 0,1 0 0,0 0 0,0 1 0,0-1 0,1 1 0,0 0 0,0 0 0,5-7 0,-3 5 0,-2 6 0,-1 1 0,1 0 0,0 0 0,0 0 0,0 0 0,0 1 0,0-1 0,0 1 0,0 0 0,5 0 0,-3-1 0,16-1 0,0 0 0,0 1 0,0 1 0,0 1 0,0 1 0,-1 1 0,1 0 0,-1 2 0,0 0 0,0 1 0,28 14 0,-48-20 0,1 0 0,-1 0 0,0 0 0,0 1 0,1-1 0,-1 0 0,0 1 0,0-1 0,0 0 0,0 1 0,1-1 0,-1 0 0,0 1 0,0-1 0,0 0 0,0 1 0,0-1 0,0 0 0,0 1 0,0-1 0,0 0 0,0 1 0,0-1 0,0 0 0,0 1 0,0-1 0,0 0 0,0 1 0,0-1 0,-1 0 0,1 1 0,0-1 0,0 0 0,0 1 0,0-1 0,-1 0 0,1 0 0,0 1 0,0-1 0,-1 0 0,1 0 0,0 1 0,0-1 0,-1 0 0,1 0 0,0 0 0,-1 0 0,1 1 0,0-1 0,-1 0 0,1 0 0,-1 0 0,-20 12 0,19-11 0,-35 15 0,29-13 0,0 0 0,0 0 0,0 1 0,0 0 0,1 0 0,-1 1 0,1 0 0,0 0 0,1 1 0,-1 0 0,-7 8 0,14-13 0,-1 0 0,0-1 0,1 1 0,-1 0 0,1 0 0,-1 0 0,1 0 0,-1 0 0,1-1 0,0 1 0,-1 0 0,1 0 0,0 0 0,0 0 0,0 0 0,0 0 0,0 0 0,0 0 0,0 0 0,0 0 0,0 0 0,0 0 0,0 0 0,1 0 0,-1 0 0,0 0 0,1 0 0,-1 0 0,1 0 0,0 1 0,1-1 0,0 0 0,-1 0 0,1 0 0,0 0 0,0 0 0,0-1 0,0 1 0,0-1 0,0 1 0,0-1 0,0 1 0,0-1 0,4 0 0,5 0 0,0-1 0,1 0 0,-1-1 0,14-3 0,13-9 0,42-21 0,-12 5 0,-119 58 0,-79 59 0,128-85 0,-3 1 0,2-1 0,0-1 0,0 1 0,0 0 0,0 0 0,1 1 0,-1-1 0,1 0 0,0 1 0,0 0 0,0-1 0,0 1 0,0 0 0,-1 3 0,3-5 0,0-1 0,1 0 0,-1 1 0,0-1 0,1 0 0,-1 1 0,0-1 0,1 0 0,-1 1 0,1-1 0,-1 0 0,1 0 0,-1 1 0,1-1 0,-1 0 0,0 0 0,1 0 0,-1 0 0,1 0 0,-1 0 0,1 0 0,-1 0 0,1 0 0,-1 0 0,1 0 0,-1 0 0,1 0 0,-1 0 0,2 0 0,-1 0 0,15-2 0,0-1 0,1 0 0,-1-1 0,0-1 0,0-1 0,-1 0 0,21-11 0,10-4 0,53-18 0,-116 49 0,-1 0 0,2 1 0,-20 16 0,4-3 0,-132 103 0,162-125 0,0-1 0,0 1 0,0 0 0,0 0 0,1 0 0,-1 0 0,1 0 0,-1 0 0,1 1 0,0-1 0,-2 4 0,3-5 0,0-1 0,0 0 0,0 1 0,0-1 0,0 1 0,0-1 0,0 0 0,0 1 0,0-1 0,0 0 0,0 1 0,1-1 0,-1 1 0,0-1 0,0 0 0,0 1 0,0-1 0,1 0 0,-1 1 0,0-1 0,0 0 0,1 0 0,-1 1 0,0-1 0,1 0 0,0 1 0,18 2 0,-10-3 0,1-1 0,-1 0 0,0-1 0,0 0 0,0-1 0,16-6 0,53-30 0,-42 19 0,100-48 0,-177 99 0,11-6 0,-48 32 0,-107 84 0,180-136 0,-16 18 0,21-23 0,0 0 0,-1 0 0,1 0 0,0 0 0,0 0 0,0 1 0,0-1 0,0 0 0,0 0 0,0 0 0,0 0 0,0 0 0,0 1 0,0-1 0,0 0 0,0 0 0,0 0 0,0 0 0,0 1 0,0-1 0,0 0 0,0 0 0,0 0 0,0 0 0,0 0 0,0 1 0,0-1 0,0 0 0,1 0 0,-1 0 0,0 0 0,0 0 0,0 0 0,0 1 0,0-1 0,0 0 0,0 0 0,1 0 0,-1 0 0,0 0 0,0 0 0,0 0 0,0 0 0,0 0 0,1 0 0,-1 0 0,0 0 0,0 0 0,0 0 0,0 0 0,1 0 0,-1 0 0,0 0 0,0 0 0,0 0 0,0 0 0,0 0 0,1 0 0,-1 0 0,0 0 0,8-1 0,13-9 0,-1-1 0,-1 0 0,0-2 0,-1 0 0,19-17 0,-12 10 0,-6 5 0,-7 7 0,-1 0 0,0-1 0,-1 0 0,0-1 0,-1 0 0,17-22 0,-26 31 0,1 1 0,-1 0 0,0-1 0,0 1 0,1-1 0,-1 1 0,0 0 0,0-1 0,0 1 0,1-1 0,-1 1 0,0-1 0,0 1 0,0-1 0,0 1 0,0-1 0,0 1 0,0-1 0,0 1 0,0-1 0,0 1 0,0-1 0,-1 1 0,1-1 0,0 1 0,0 0 0,0-1 0,0 1 0,-1-1 0,0 0 0,-14-2 0,-24 10 0,2 7 0,1 1 0,-59 36 0,40-21 0,-18 14 0,73-44 0,0 1 0,0-1 0,0 0 0,0 0 0,1 0 0,-1 0 0,0 0 0,0 0 0,0 0 0,0 0 0,0 0 0,0 0 0,0 1 0,0-1 0,0 0 0,0 0 0,0 0 0,0 0 0,0 0 0,0 0 0,0 0 0,0 0 0,0 1 0,0-1 0,0 0 0,0 0 0,0 0 0,0 0 0,0 0 0,0 0 0,0 1 0,0-1 0,0 0 0,0 0 0,0 0 0,0 0 0,0 0 0,0 0 0,0 0 0,0 0 0,0 1 0,0-1 0,0 0 0,-1 0 0,1 0 0,0 0 0,0 0 0,0 0 0,11-2 0,11-9 0,0-1 0,0-1 0,-1 0 0,20-18 0,-11 9 0,1 1 0,-14 9 0,0 0 0,25-23 0,-57 36 0,-21 17 0,-46 31 0,15-8 0,50-32 0,-3 2 0,-32 22 0,52-33 0,0 0 0,0 0 0,0 0 0,0 0 0,0 0 0,0 0 0,1 0 0,-1 0 0,0 1 0,0-1 0,0 0 0,0 0 0,0 0 0,0 0 0,0 0 0,0 0 0,0 0 0,0 0 0,0 0 0,0 0 0,0 0 0,0 0 0,0 0 0,0 0 0,0 1 0,0-1 0,1 0 0,-1 0 0,0 0 0,0 0 0,0 0 0,0 0 0,0 0 0,0 0 0,0 0 0,0 0 0,0 1 0,-1-1 0,1 0 0,0 0 0,0 0 0,0 0 0,0 0 0,0 0 0,0 0 0,0 0 0,0 0 0,0 0 0,0 0 0,0 0 0,0 1 0,0-1 0,0 0 0,0 0 0,0 0 0,0 0 0,0 0 0,-1 0 0,1 0 0,6-1 0,12-5 0,-2-2 0,1 0 0,-1-1 0,23-17 0,-3 2 0,-11 8 0,-17 10 0,2 0 0,-1 0 0,1 1 0,0 0 0,20-7 0,-30 12 0,1 0 0,-1 1 0,0-1 0,1 0 0,-1 1 0,0-1 0,1 0 0,-1 1 0,0-1 0,0 1 0,0-1 0,1 1 0,-1-1 0,0 1 0,0-1 0,0 0 0,0 1 0,0-1 0,0 1 0,0-1 0,0 1 0,0-1 0,0 1 0,0-1 0,0 1 0,0-1 0,0 1 0,0-1 0,-1 0 0,1 2 0,0-2 0,-2 6 0,0 0 0,-1 0 0,0 0 0,0 0 0,0-1 0,-1 1 0,-6 8 0,-37 37 0,29-32 0,4-5 0,-3 4 0,1 0 0,0 1 0,1 0 0,-18 33 0,32-51 0,0 0 0,0 1 0,1-1 0,-1 0 0,0 1 0,1-1 0,0 1 0,-1-1 0,1 1 0,0-1 0,0 1 0,-1-1 0,1 1 0,1-1 0,-1 1 0,0-1 0,0 1 0,0-1 0,1 3 0,0-4 0,-1 1 0,1 0 0,0 0 0,0-1 0,-1 1 0,1 0 0,0-1 0,0 1 0,0-1 0,0 1 0,-1-1 0,1 1 0,0-1 0,0 0 0,0 0 0,0 1 0,0-1 0,0 0 0,0 0 0,0 0 0,2 0 0,3 0 0,1-1 0,0 0 0,0 0 0,0 0 0,-1-1 0,13-5 0,174-89 0,-222 128 0,-31 25 0,-2 1 0,-62 73 0,122-129 0,0 1 0,0-1 0,0 1 0,0-1 0,0 1 0,0-1 0,1 1 0,-1 0 0,1 0 0,0 0 0,0 0 0,0 0 0,0 0 0,-1 6 0,3-9 0,-1 1 0,1-1 0,0 1 0,-1-1 0,1 0 0,-1 1 0,1-1 0,0 0 0,-1 1 0,1-1 0,0 0 0,0 0 0,-1 0 0,1 0 0,0 0 0,-1 0 0,1 0 0,0 0 0,0 0 0,-1 0 0,1 0 0,0 0 0,-1 0 0,1 0 0,0-1 0,0 1 0,24-6 0,4-8 0,-1-1 0,-1-2 0,48-37 0,-23 16 0,8-2 0,-87 75 0,-206 196 0,224-223 0,5-5 0,0 0 0,0 1 0,1-1 0,-1 1 0,1 0 0,0 0 0,-3 5 0,6-9 0,0 1 0,0-1 0,0 0 0,0 0 0,0 0 0,0 0 0,0 1 0,0-1 0,0 0 0,0 0 0,0 0 0,0 1 0,0-1 0,0 0 0,0 0 0,0 0 0,0 0 0,0 1 0,0-1 0,0 0 0,0 0 0,0 0 0,1 0 0,-1 0 0,0 1 0,0-1 0,0 0 0,0 0 0,0 0 0,0 0 0,1 0 0,-1 0 0,0 0 0,0 0 0,0 0 0,0 0 0,1 1 0,-1-1 0,0 0 0,0 0 0,0 0 0,0 0 0,1 0 0,-1 0 0,0 0 0,0 0 0,0 0 0,1 0 0,-1-1 0,0 1 0,0 0 0,0 0 0,0 0 0,1 0 0,-1 0 0,0 0 0,0 0 0,0 0 0,0 0 0,1-1 0,-1 1 0,11-3 0,-1-1 0,1-1 0,-1 0 0,0-1 0,0 0 0,-1 0 0,14-12 0,6-3 0,-2 2 0,2-1 0,-50 41 0,-29 22 0,22-19 0,1 0 0,0 2 0,-25 32 0,51-57 0,0 0 0,1 0 0,-1 0 0,0 0 0,0-1 0,1 1 0,-1 0 0,1 1 0,-1-1 0,1 0 0,-1 0 0,1 0 0,0 0 0,-1 0 0,1 0 0,0 1 0,0-1 0,0 0 0,0 0 0,0 2 0,0-3 0,1 0 0,0 1 0,-1-1 0,1 0 0,-1 1 0,1-1 0,0 0 0,-1 1 0,1-1 0,-1 0 0,1 0 0,0 0 0,-1 0 0,1 0 0,0 0 0,0 0 0,-1 0 0,1 0 0,0 0 0,-1 0 0,1 0 0,0 0 0,0-1 0,48-16 0,-1-9 0,-34 17 0,0 1 0,1 1 0,30-10 0,-60 40 0,-66 54 0,53-52 0,0 1 0,-27 35 0,50-52 0,6-7 0,15-11 0,23-21 0,140-128 0,175-198 0,-294 292 0,77-63 0,78-46 0,-87 73 0,-116 90 0,-5 5 0,-1 1 0,0-2 0,0 1 0,0-1 0,-1 0 0,6-7 0,-7 10 0,0 1 0,0 0 0,0-1 0,0 1 0,0 1 0,1-1 0,4-1 0,2-1 0,47-28 0,-38 20 0,-39 25 0,0 2 0,-28 27 0,-16 13 0,-71 45 0,-86 66 0,56-43 0,64-50 0,338-228 0,-63 47 0,252-206 0,-410 301 0,-4 3 0,0 0 0,0-1 0,-1 0 0,20-24 0,-60 45 0,-79 45 0,-2-5 0,-185 59 0,270-101 0,-1 0 0,1-2 0,-1-1 0,0-1 0,-37 1 0,49-3 0,0 0 0,1 2 0,-1-1 0,1 1 0,0 1 0,0 0 0,-11 8 0,6-5 0,-5 2 0,10-6 0,1 2 0,-1 0 0,1 0 0,-18 13 0,58-32 0,98-58 0,40-26 0,-203 104 0,-32 17 0,3-2 0,-97 49 0,210-94 0,96-31 0,8-2 0,-183 57 0,11-2 0,-7 4 0,0 1 0,0 1 0,0 1 0,1 2 0,0 1 0,0 0 0,-32 18 0,52-23 0,0 1 0,0-1 0,0 1 0,1 0 0,-1 1 0,1-1 0,0 1 0,1 0 0,-5 7 0,-30 64 0,21-38 0,14-30 0,1 1 0,0-1 0,0 1 0,1 0 0,0 0 0,0 20 0,2-21 0,-1 0 0,0-1 0,0 1 0,-1 0 0,0-1 0,-1 1 0,1-1 0,-2 0 0,1 0 0,-6 8 0,9-15 0,-12 19 0,12-20 0,-1 1 0,1 0 0,-1 0 0,1 0 0,0-1 0,-1 1 0,1 0 0,0 0 0,-1 0 0,1 0 0,0 0 0,0 0 0,0 0 0,0 0 0,0-1 0,0 1 0,0 0 0,0 0 0,0 0 0,1 0 0,-1 0 0,1 1 0,2-1 0,1-1 0,-1 1 0,1-1 0,-1 0 0,1 0 0,-1-1 0,1 1 0,-1-1 0,1 0 0,-1 0 0,6-2 0,23-11 0,-1-2 0,47-32 0,-11 6 0,-32 24 0,-23 12 0,0 1 0,-1-1 0,0-1 0,-1 0 0,1-1 0,-1 0 0,15-15 0,-25 23 0,0-1 0,0 1 0,0 0 0,1 0 0,-1-1 0,0 1 0,0 0 0,0 0 0,0-1 0,0 1 0,0 0 0,0 0 0,0-1 0,0 1 0,0 0 0,0 0 0,0-1 0,0 1 0,0 0 0,0 0 0,0-1 0,0 1 0,0 0 0,0 0 0,0-1 0,-1 1 0,1 0 0,0 0 0,0 0 0,0-1 0,0 1 0,-1 0 0,1 0 0,0 0 0,0-1 0,0 1 0,-1 0 0,1 0 0,0 0 0,0 0 0,0 0 0,-1-1 0,1 1 0,0 0 0,0 0 0,-1 0 0,1 0 0,0 0 0,0 0 0,-1 0 0,1 0 0,0 0 0,0 0 0,-1 0 0,1 0 0,0 0 0,-1 0 0,1 0 0,0 1 0,0-1 0,0 0 0,-1 0 0,-18 2 0,2 3 0,0 1 0,1 1 0,0 0 0,-30 19 0,16-9 0,12-8 0,1 2 0,0 0 0,-18 15 0,51-25 0,-6-6 3,0 0-1,-1-1 1,1 1 0,10-10-1,-10 7-52,1 1 0,19-11 0,-22 16-2398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2:39.532"/>
    </inkml:context>
    <inkml:brush xml:id="br0">
      <inkml:brushProperty name="width" value="0.1" units="cm"/>
      <inkml:brushProperty name="height" value="0.2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139 105 1504,'0'0'4656,"-9"-3"-5043,-25-9-156,32 12 516,0-1 0,0 0 0,1 0 0,-1 0 0,0-1 0,1 1 0,-1 0 0,0-1 0,1 1 0,0-1 0,-1 1 0,1-1 0,-2-3 0,2 4 180,0-1 1,0 1 0,0 0-1,0-1 1,0 1-1,0 0 1,0 0-1,0 0 1,0 0-1,0 0 1,-1 0 0,-1-1-1,-11-4 124,-15-9 1194,27 14-1672,1-1-1,0 1 0,0 0 1,0-1-1,0 1 0,0 0 1,1-1-1,-1 1 0,0-1 1,1 0-1,-1 1 1,1-1-1,-1 1 0,1-1 1,0 0-1,0 1 0,0-1 1,0-2-1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2:40.924"/>
    </inkml:context>
    <inkml:brush xml:id="br0">
      <inkml:brushProperty name="width" value="0.1" units="cm"/>
      <inkml:brushProperty name="height" value="0.2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118 167 1344,'0'0'6020,"-13"-6"-5518,-3-1-332,8 5-53,1-1 1,0-1 0,0 1 0,0-1 0,0 0 0,-6-6 0,-20-40 19493,48 47-15658,43-2-3723,-11 0-118,327-55-112,-387 61 0,1 0 0,-1 0 0,-22-3 0,-20 1 0,23 3 0,0 1 0,1 2 0,-1 0 0,1 3 0,-39 13 0,83-18 0,234-10 0,-184 2 0,122-26 0,-251 31 0,-22 13 0,0 4 0,-139 47 0,218-61 0,3-1 0,1 0 0,-1 0 0,1 0 0,0 1 0,-8 4 0,13-7 0,0 0 0,0 0 0,0 0 0,0 0 0,0 0 0,0 0 0,0 0 0,-1 0 0,1 0 0,0 0 0,0 1 0,0-1 0,0 0 0,0 0 0,0 0 0,0 0 0,0 0 0,0 0 0,0 0 0,0 1 0,-1-1 0,1 0 0,0 0 0,0 0 0,0 0 0,0 0 0,0 0 0,0 1 0,0-1 0,0 0 0,0 0 0,0 0 0,0 0 0,0 0 0,1 0 0,-1 1 0,0-1 0,0 0 0,0 0 0,0 0 0,0 0 0,0 0 0,0 0 0,0 1 0,0-1 0,0 0 0,0 0 0,0 0 0,1 0 0,-1 0 0,0 0 0,0 0 0,0 0 0,0 0 0,0 0 0,0 0 0,1 0 0,-1 0 0,0 1 0,0-1 0,13 2 0,69 2 0,0-3 0,112-14 0,22-18 0,-258 42 0,1 2 0,-55 25 0,14-6 0,31-13 0,-159 65 0,192-71 0,18-13 0,0-1 0,1 1 0,-1 0 0,0 0 0,0 0 0,1 0 0,-1 0 0,0 0 0,1 0 0,-1 1 0,0-1 0,0 0 0,1 0 0,-1 0 0,0 0 0,1 0 0,-1 0 0,0 0 0,0 1 0,1-1 0,-1 0 0,0 0 0,0 0 0,0 1 0,1-1 0,-1 0 0,0 0 0,0 0 0,0 1 0,0-1 0,1 0 0,-1 0 0,0 1 0,0-1 0,0 0 0,0 1 0,0-1 0,0 0 0,0 0 0,0 1 0,0-1 0,0 0 0,0 1 0,0-1 0,0 0 0,0 1 0,0-1 0,0 0 0,0 0 0,0 1 0,0-1 0,-1 0 0,1 0 0,0 1 0,0-1 0,0 0 0,0 0 0,-1 1 0,1-1 0,0 0 0,0 0 0,0 0 0,-1 1 0,1-1 0,0 0 0,-1 0 0,75 4 0,121-9 0,-120-5 0,122-32 0,-188 40 0,-47 6 0,-222 89 0,149-51 0,72-28 0,7-3 0,-1 2 0,-42 23 0,59-22 0,16-14 0,0 0 0,0 1 0,0-1 0,0 0 0,0 1 0,0-1 0,0 0 0,0 0 0,0 1 0,0-1 0,0 0 0,0 1 0,0-1 0,0 0 0,0 0 0,0 1 0,0-1 0,1 0 0,-1 0 0,0 1 0,0-1 0,0 0 0,0 0 0,1 1 0,-1-1 0,0 0 0,0 0 0,0 0 0,1 0 0,-1 1 0,0-1 0,0 0 0,1 0 0,-1 0 0,1 0 0,34 6 0,62-6 0,152-20 0,-224 20 0,-44 11 0,11-7 0,-39 21 0,-255 137 0,289-155 0,8-5 0,1 1 0,-1-1 0,1 1 0,-1 0 0,1 1 0,0-1 0,0 1 0,-5 6 0,9-10 0,-1 0 0,1 1 0,0-1 0,0 0 0,-1 0 0,1 1 0,0-1 0,0 0 0,0 1 0,0-1 0,-1 0 0,1 1 0,0-1 0,0 0 0,0 1 0,0-1 0,0 0 0,0 1 0,0-1 0,0 1 0,0-1 0,0 0 0,0 1 0,0-1 0,0 0 0,1 1 0,-1-1 0,0 0 0,0 1 0,0-1 0,0 0 0,1 1 0,16 4 0,52-5 0,0-3 0,0-2 0,110-24 0,-76 11 0,-78 15 0,-54 26 0,-136 71 0,36-22 0,125-70-522,-11 9 1495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5:28.093"/>
    </inkml:context>
    <inkml:brush xml:id="br0">
      <inkml:brushProperty name="width" value="0.3" units="cm"/>
      <inkml:brushProperty name="height" value="0.6" units="cm"/>
      <inkml:brushProperty name="color" value="#E11FCA"/>
      <inkml:brushProperty name="tip" value="rectangle"/>
      <inkml:brushProperty name="rasterOp" value="maskPen"/>
    </inkml:brush>
  </inkml:definitions>
  <inkml:trace contextRef="#ctx0" brushRef="#br0">49 42 4217,'-10'0'26236,"7"0"-25906,-28 0 1007,26 1-871,23 4-285,29 1-181,1-2 0,90-5 0,-50-1 0,1492-44 0,-1449 40 0,-78 5 0,-24 0 0,-64 1 0,-174 0 0,-256 12 0,-690 107 0,1152-119 0,-108 22 0,100-20 0,1 1 0,0 1 0,0 0 0,0 0 0,0 1 0,1 0 0,-16 11 0,24-15 0,0 0 0,0 0 0,0 0 0,0 0 0,0 0 0,0 0 0,0 0 0,0 0 0,0 0 0,0 0 0,1 1 0,-1-1 0,1 0 0,-1 0 0,1 1 0,-1-1 0,1 0 0,-1 1 0,1-1 0,0 1 0,0-1 0,0 0 0,0 1 0,0-1 0,0 1 0,0-1 0,0 0 0,1 1 0,-1-1 0,0 1 0,1-1 0,-1 0 0,1 0 0,0 1 0,-1-1 0,1 0 0,0 0 0,0 0 0,0 0 0,0 1 0,0-1 0,0-1 0,0 1 0,0 0 0,0 0 0,0 0 0,1 0 0,-1-1 0,0 1 0,0-1 0,3 1 0,23 9 0,0-2 0,0-1 0,1-1 0,0-2 0,47 2 0,-42-3 0,900 39 0,-306-22 0,-591-19 0,-23-1 0,-1 0 0,0 1 0,0 0 0,0 1 0,0 0 0,22 7 0,-34-9 0,0 0 0,0 0 0,0 0 0,-1 0 0,1 0 0,0 0 0,0 0 0,0 1 0,-1-1 0,1 0 0,0 0 0,0 0 0,0 0 0,-1 0 0,1 0 0,0 0 0,0 0 0,0 0 0,0 1 0,0-1 0,-1 0 0,1 0 0,0 0 0,0 0 0,0 1 0,0-1 0,0 0 0,0 0 0,-1 0 0,1 0 0,0 1 0,0-1 0,0 0 0,0 0 0,0 0 0,0 1 0,0-1 0,0 0 0,0 0 0,0 1 0,0-1 0,0 0 0,0 0 0,0 0 0,0 1 0,0-1 0,0 0 0,1 0 0,-1 0 0,0 0 0,0 1 0,0-1 0,0 0 0,0 0 0,0 0 0,1 0 0,-1 1 0,0-1 0,0 0 0,0 0 0,0 0 0,1 0 0,-1 0 0,0 0 0,0 0 0,0 1 0,0-1 0,1 0 0,-1 0 0,-11 4 0,-1-1 0,0 0 0,-20 1 0,2 1 0,-237 37 0,-996 185 0,1232-220 0,14-4 0,1 1 0,-1 0 0,1 1 0,-27 13 0,31-7 0,12-11 0,0 1 0,0-1 0,0 1 0,0-1 0,0 0 0,0 1 0,0-1 0,0 1 0,0-1 0,0 0 0,0 1 0,0-1 0,0 0 0,1 1 0,-1-1 0,0 0 0,0 1 0,0-1 0,1 0 0,-1 1 0,0-1 0,0 0 0,1 1 0,-1-1 0,1 1 0,2 1 0,0-1 0,1 1 0,-1 0 0,1-1 0,-1 0 0,1 0 0,0 0 0,4 1 0,58 5 0,110-1 0,-150-6 0,1173-2 0,-1185 1 0,18 2 0,-31-1 0,0 0 0,1 0 0,-1 0 0,0 1 0,0-1 0,0 0 0,0 1 0,0-1 0,1 1 0,-1-1 0,0 1 0,0-1 0,0 1 0,0 0 0,0-1 0,-1 1 0,1 0 0,0 0 0,1 1 0,-2-1 0,0 0 0,0 0 0,0 0 0,0 0 0,0-1 0,0 1 0,0 0 0,0 0 0,-1 0 0,1 0 0,0 0 0,0-1 0,-1 1 0,1 0 0,-1 0 0,1 0 0,-1-1 0,1 1 0,-1 0 0,1-1 0,-1 1 0,0 0 0,1-1 0,-1 1 0,0-1 0,1 1 0,-1-1 0,0 1 0,0-1 0,0 0 0,1 1 0,-1-1 0,0 0 0,0 0 0,-1 1 0,-24 10 0,-1 0 0,-35 9 0,25-9 0,-414 117 0,-169 54 0,594-173 0,13-6 0,1 0 0,1 1 0,-1 1 0,0 0 0,1 0 0,0 2 0,0-1 0,1 1 0,-15 13 0,23-19 0,1 1 0,0-1 0,-1 1 0,1 0 0,0 0 0,0 0 0,0 0 0,0 0 0,0 0 0,0 0 0,1 0 0,-2 4 0,2-5 0,0 0 0,0 0 0,0 0 0,0 0 0,1 1 0,-1-1 0,0 0 0,0 0 0,1 0 0,-1 0 0,1 0 0,-1 0 0,1 0 0,-1 0 0,1 0 0,0 0 0,0 0 0,0 1 0,4 1 0,-1 1 0,1-1 0,-1-1 0,1 1 0,0-1 0,0 0 0,0 0 0,1 0 0,9 2 0,53 7 0,1-2 0,120-1 0,745-11 0,-308-4 0,-613 7 0,-8 0 0,0-1 0,0 1 0,0 0 0,0 0 0,0 1 0,0-1 0,-1 1 0,1 0 0,0 0 0,0 1 0,-1 0 0,1 0 0,7 4 0,-11-6 0,-1 1 0,0-1 0,1 1 0,-1-1 0,1 1 0,-1-1 0,0 1 0,1-1 0,-1 1 0,0-1 0,0 1 0,1-1 0,-1 1 0,0 0 0,0-1 0,0 1 0,0 0 0,0-1 0,0 1 0,0-1 0,0 1 0,0 0 0,0-1 0,0 1 0,0 0 0,0-1 0,0 1 0,-1-1 0,1 1 0,0-1 0,0 1 0,-1 0 0,1-1 0,-1 1 0,1-1 0,0 1 0,-1-1 0,1 0 0,-1 1 0,1-1 0,-1 1 0,1-1 0,-1 0 0,1 1 0,-1-1 0,1 0 0,-1 0 0,0 1 0,0-1 0,-39 17 0,34-15 0,-590 166 0,237-76 0,306-75 0,53-17 0,0 0 0,0 0 0,0 0 0,0 0 0,0 0 0,1 0 0,-1 0 0,0 0 0,0 0 0,0 0 0,0 0 0,0 1 0,0-1 0,0 0 0,0 0 0,1 0 0,-1 0 0,0 0 0,0 0 0,0 0 0,0 0 0,0 0 0,0 0 0,0 0 0,0 0 0,0 0 0,0 0 0,1 1 0,-1-1 0,0 0 0,0 0 0,0 0 0,0 0 0,0 0 0,0 0 0,0 0 0,0 0 0,0 1 0,0-1 0,0 0 0,0 0 0,0 0 0,0 0 0,0 0 0,0 0 0,0 0 0,0 0 0,0 1 0,0-1 0,0 0 0,0 0 0,0 0 0,0 0 0,0 0 0,-1 0 0,22 1 0,50-7 0,-1-3 0,109-28 0,-80 15 0,482-100 0,-561 115 0,-12 3 0,-10 2 0,-284 9-3095,235-4 1165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5:32.783"/>
    </inkml:context>
    <inkml:brush xml:id="br0">
      <inkml:brushProperty name="width" value="0.3" units="cm"/>
      <inkml:brushProperty name="height" value="0.6" units="cm"/>
      <inkml:brushProperty name="color" value="#E11FCA"/>
      <inkml:brushProperty name="tip" value="rectangle"/>
      <inkml:brushProperty name="rasterOp" value="maskPen"/>
    </inkml:brush>
  </inkml:definitions>
  <inkml:trace contextRef="#ctx0" brushRef="#br0">119 4 17052,'0'0'11767,"12"-2"-10706,12 1-740,0 0-1,0 2 1,0 1 0,0 0 0,0 2 0,0 1-1,-1 1 1,41 15 0,-63-21-321,0 1 0,1-1 0,-1 1 0,0 0 0,0-1 0,1 1 0,-1 0 0,0 0 0,0 0 0,0 0 0,0-1 0,0 2 0,0-1 0,0 0 0,0 0 0,0 0 0,-1 0 0,1 1 0,0-1 0,-1 0 0,1 0 0,-1 1 0,1-1 0,-1 0 0,0 1 0,0-1 0,0 1 0,1-1 0,-1 1 0,0-1 0,-1 0 0,1 1 0,0-1 0,0 1 0,-1 0 0,0 1 0,-1 0 0,1 0 0,-1 0 0,0-1 0,0 1 0,0-1 0,0 1 0,0-1 0,0 0 0,-1 0 0,1 0 0,-1 0 0,1 0 0,-5 2 0,-95 38 0,77-34 0,1 2 0,0 0 0,1 2 0,-39 25 0,60-36 0,1 0 0,-1 0 0,1 0 0,0 0 0,-1 0 0,1 0 0,0 0 0,0 1 0,0-1 0,0 1 0,0-1 0,0 0 0,1 1 0,-1 0 0,0-1 0,1 1 0,-1-1 0,1 1 0,-1 0 0,1-1 0,0 1 0,0 0 0,0 2 0,0-2 0,1-1 0,0 1 0,-1-1 0,1 0 0,0 1 0,0-1 0,0 1 0,0-1 0,0 0 0,0 0 0,0 0 0,1 0 0,-1 0 0,0 0 0,1 0 0,-1 0 0,1 0 0,-1-1 0,1 1 0,-1 0 0,1-1 0,2 1 0,47 12 0,-31-9 0,37 13 0,-56-17 0,0 1 0,0-1 0,0 0 0,0 1 0,0-1 0,-1 1 0,1-1 0,0 1 0,0 0 0,-1-1 0,1 1 0,0 0 0,-1-1 0,1 1 0,0 0 0,-1 0 0,1 0 0,-1 0 0,0-1 0,1 1 0,-1 0 0,0 0 0,1 0 0,-1 0 0,0 0 0,0 0 0,0 0 0,0 0 0,0 0 0,0 0 0,0 0 0,0 0 0,0 0 0,0 0 0,0 0 0,-1 0 0,1-1 0,0 1 0,-1 0 0,0 1 0,-1 2 0,0 0 0,0-1 0,-1 1 0,1-1 0,-1 1 0,0-1 0,-6 5 0,-74 54 0,52-41 0,2 1 0,-45 43 0,72-63 0,0 0 0,1 0 0,-1 0 0,0 0 0,1 0 0,0 0 0,-1 0 0,1 1 0,0-1 0,0 0 0,0 1 0,1-1 0,-1 1 0,1-1 0,-1 0 0,1 6 0,0-8 0,0 1 0,0-1 0,0 1 0,1-1 0,-1 1 0,0-1 0,1 0 0,-1 1 0,0-1 0,1 0 0,-1 1 0,1-1 0,-1 0 0,0 1 0,1-1 0,-1 0 0,1 0 0,-1 1 0,1-1 0,-1 0 0,1 0 0,-1 0 0,1 0 0,-1 0 0,1 0 0,-1 0 0,1 0 0,-1 0 0,1 0 0,20 1 0,-16-2 0,72 4-1864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6:22.5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53 67 9314,'0'0'9705,"4"-1"-7798,17-9 9741,-24 9-11634,0 0 1,0 0 0,0 0-1,0 0 1,0 1 0,0-1 0,0 1-1,0 0 1,0 0 0,0 0-1,-4 1 1,1-1 2,-3 3-17,9 1 0,1-3 0,0 0 0,0-1 0,0 1 0,0 0 0,0-1 0,0 1 0,0-1 0,0 0 0,0 1 0,0-1 0,0 0 0,0 1 0,0-1 0,2 0 0,2 0 0,1 0 0,-1 0 0,1 0 0,-1-1 0,0 0 0,0 0 0,1 0 0,5-4 0,-9 4 0,0 0 0,-1 0 0,1 0 0,0 0 0,-1-1 0,0 1 0,1 0 0,-1-1 0,0 1 0,0-1 0,0 0 0,0 1 0,0-1 0,0 0 0,0 0 0,0 0 0,-1 0 0,1 1 0,-1-1 0,1 0 0,-1 0 0,0 0 0,0 0 0,0 0 0,0-3 0,-1 4 0,1 1 0,-1-1 0,1 0 0,-1 0 0,0 1 0,1-1 0,-1 0 0,0 1 0,0-1 0,1 1 0,-1-1 0,0 1 0,0-1 0,0 1 0,0-1 0,0 1 0,1 0 0,-1 0 0,0-1 0,0 1 0,0 0 0,0 0 0,0 0 0,0 0 0,0 0 0,0 0 0,-2 1 0,-30 1 0,29 0 0,1-1 0,-1 1 0,1 0 0,0 0 0,-1 0 0,1 1 0,0-1 0,0 1 0,0 0 0,1-1 0,-1 1 0,1 0 0,-1 1 0,-1 3 0,2-5 0,1 1 0,-1-1 0,1 1 0,0-1 0,0 1 0,0 0 0,0 0 0,0-1 0,0 1 0,1 0 0,-1 0 0,1 0 0,0 0 0,0 0 0,0 0 0,0 0 0,1 0 0,-1-1 0,1 1 0,1 3 0,-2-5 0,1 0 0,0 0 0,0 0 0,-1 0 0,1 0 0,0-1 0,0 1 0,0 0 0,0-1 0,0 1 0,0-1 0,0 1 0,0-1 0,0 1 0,0-1 0,1 0 0,-1 1 0,0-1 0,0 0 0,2 0 0,28 0 0,-20 0 0,-5-1 0,0 1 0,0-1 0,-1-1 0,1 1 0,0-1 0,-1 0 0,1 0 0,-1-1 0,0 1 0,0-1 0,6-5 0,-9 7 0,0-1 0,1 1 0,-1-1 0,0 1 0,-1-1 0,1 0 0,0 0 0,-1 0 0,1 0 0,-1 0 0,1 0 0,-1 0 0,0-1 0,0 1 0,0 0 0,0-1 0,0 1 0,-1-1 0,1 1 0,-1-1 0,1 1 0,-1-1 0,0 1 0,0-1 0,0 1 0,0-1 0,-1 1 0,0-5 0,-3 5 0,0 1 0,0 1 0,0-1 0,0 1 0,0-1 0,0 1 0,0 0 0,-7 2 0,4-2 0,4 0 2,-1 0-1,1 1 1,-1 0 0,1-1-1,0 1 1,0 0 0,-1 1-1,-2 1 1,5-3-10,-1 1 0,1-1 1,0 1-1,0 0 0,0-1 1,0 1-1,0 0 0,0 0 1,0 0-1,0 0 0,0 0 1,0 0-1,0 0 0,1 0 1,-1 0-1,0 0 0,1 1 1,-1-1-1,1 0 0,-1 0 1,1 1-1,0-1 0,-1 2 1,1-3-175,0 0 0,0 1 0,0-1-1,0 0 1,0 1 0,0-1 0,1 0 0,-1 0 0,0 1 0,0-1 0,0 0 0,0 0 0,0 1 0,1-1 0,-1 0 0,0 0 0,0 1 0,0-1 0,1 0 0,-1 0 0,0 0 0,0 0 0,1 1 0,-1-1 0,0 0 0,1 0 0,-1 0 0,0 0-1,0 0 1,1 0 0,-1 0 0,0 0 0,1 0 0,-1 0 0,0 0 0,1 0 0,-1 0 0,0 0 0,1 0 0,13 1-9395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6:23.9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159 8 1856,'0'0'23427,"-11"-7"-16658,4 7-6698,1 0 0,-1 0-1,1 1 1,-1 0 0,1 0-1,0 1 1,0-1 0,-1 1-1,1 1 1,-6 3 0,9-5-74,1 1 0,-1 0 1,1 0-1,-1 0 1,1 0-1,0 1 0,0-1 1,0 1-1,1-1 1,-1 1-1,0 0 0,1-1 1,0 1-1,0 0 1,0 0-1,0 0 0,0 0 1,0 0-1,1 0 1,-1 0-1,1 0 0,0 1 1,0 2-1,1-5 3,-1-1 0,0 1 0,1 0 0,-1-1 0,0 1 0,1-1 0,-1 1 0,1-1 0,-1 1 0,1-1 0,0 1 0,-1-1 0,1 1 0,-1-1 0,1 0 0,0 1 0,-1-1 0,1 0 0,0 1 0,-1-1 0,1 0 0,0 0 0,0 0 0,-1 0 0,1 0 0,0 0 0,0 0 0,-1 0 0,2 0 0,31 0 0,-25 0 0,-4 0 0,0 0 0,-1 0 0,1 0 0,0 0 0,-1-1 0,1 1 0,0-1 0,-1 0 0,1 0 0,-1-1 0,0 1 0,1-1 0,-1 1 0,0-1 0,0 0 0,0 0 0,0 0 0,0-1 0,0 1 0,-1-1 0,1 0 0,-1 1 0,0-1 0,4-6 0,-9 8 0,0 0 0,0 0 0,0 0 0,0 1 0,1-1 0,-1 1 0,0 0 0,0 0 0,-5 0 0,7 0 0,-3 0 0,0 1 0,-1-1 0,1 1 0,0 0 0,0 0 0,0 0 0,0 1 0,0-1 0,0 1 0,1 0 0,-1 0 0,0 0 0,1 1 0,-1-1 0,1 1 0,0 0 0,0 0 0,0 0 0,0 0 0,1 0 0,-1 1 0,1-1 0,0 1 0,0 0 0,0-1 0,0 1 0,1 0 0,0 0 0,-1 0 0,2 0 0,-1 1 0,0 3 0,1-7 0,0 0 0,1-1 0,-1 1 0,1 0 0,-1-1 0,1 1 0,-1-1 0,1 1 0,0-1 0,-1 1 0,1-1 0,-1 1 0,1-1 0,0 0 0,0 1 0,-1-1 0,1 0 0,0 1 0,-1-1 0,1 0 0,0 0 0,0 0 0,0 0 0,-1 0 0,1 0 0,0 0 0,0 0 0,0 0 0,34 0 0,-26 0 0,-4-1 0,1 1 0,-1-1 0,0 0 0,0-1 0,0 1 0,0-1 0,0 0 0,0 0 0,0-1 0,0 0 0,-1 1 0,0-1 0,1-1 0,-1 1 0,0-1 0,0 1 0,-1-1 0,1 0 0,-1-1 0,0 1 0,0 0 0,0-1 0,-1 0 0,0 0 0,1 0 0,-2 0 0,1 0 0,-1 0 0,1 0 0,-1 0 0,0-7 0,-1 12 0,-1-1 0,1 1 0,0-1 0,0 1 0,0 0 0,-1-1 0,1 1 0,0-1 0,-1 1 0,1 0 0,0-1 0,-1 1 0,1 0 0,-1 0 0,1-1 0,0 1 0,-1 0 0,1 0 0,-1-1 0,1 1 0,-1 0 0,1 0 0,-1 0 0,1 0 0,-1 0 0,1 0 0,-1 0 0,1 0 0,-2 0 0,-19 0 0,16 0 0,-6 0 0,0 1 0,0 1 0,0 0 0,0 0 0,0 1 0,1 0 0,-1 1 0,1 0 0,0 1 0,0 0 0,0 1 0,1 0 0,0 0 0,0 1 0,1 0 0,-1 1 0,-6 8 0,15-16 0,-1 0 0,1 0 0,0 1 0,0-1 0,0 0 0,-1 0 0,1 0 0,0 0 0,0 1 0,0-1 0,-1 0 0,1 0 0,0 0 0,0 1 0,0-1 0,0 0 0,0 0 0,0 0 0,0 1 0,-1-1 0,1 0 0,0 0 0,0 1 0,0-1 0,0 0 0,0 1 0,0-1 0,0 0 0,0 0 0,0 1 0,0-1 0,0 0 0,1 0 0,-1 1 0,0-1 0,0 0 0,0 0 0,0 0 0,0 1 0,0-1 0,1 0 0,-1 0 0,0 1 0,0-1 0,0 0 0,16 0 0,17-9 0,-28 7-26,-3 1 7,0 0 0,1 0 0,-1-1-1,0 1 1,0 0 0,0-1 0,0 1 0,0-1-1,0 0 1,0 1 0,-1-1 0,1 0-1,2-4 1,-27 6-15657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6:26.8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 10386,'1'0'18538,"10"2"-17798,110-11 2442,9 0-3261,324 25 79,-93-3 0,-55-4 0,-182 0 0,229 46 0,84 37 0,90 23 0,47 9 0,-391-88 0,512 165 0,-322-81 0,250 56 0,-570-161 0,0 2 0,0 3 0,76 41 0,1 0 0,-44-23 0,140 53 0,-188-76 0,65 36 0,-79-37 0,1-1 0,1-1 0,0-1 0,0-1 0,1-1 0,28 5 0,56-4 0,-75-8 0,0 1 0,0 3 0,38 9 0,20 20 0,-113-41-1058,-19-10-8146,20 5 606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48:45.7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1 353 7866,'2'1'24163,"17"2"-23425,-12-4-738,0 0 0,-1 0 0,1-1 0,0 0 0,0 0 0,-1 0 0,1-1 0,-1 0 0,1-1 0,-1 1 0,-1-1 0,1 0 0,0-1 0,-1 1 0,0-1 0,0 0 0,0-1 0,6-8 0,7-12 0,-1 0 0,26-51 0,-33 56 0,-1 0 0,0-1 0,-1 0 0,-2 0 0,5-26 0,-12 59 0,-1 1 0,0 0 0,0-1 0,-8 21 0,-3 10 0,-2 35 0,3 0 0,3 1 0,2 115 0,7-193 0,1 1 0,-1-1 0,0 1 0,0-1 0,1 1 0,-1-1 0,0 1 0,1-1 0,-1 0 0,0 1 0,1-1 0,-1 1 0,0-1 0,1 0 0,-1 1 0,1-1 0,-1 0 0,1 0 0,-1 1 0,1-1 0,-1 0 0,1 0 0,-1 0 0,1 1 0,-1-1 0,1 0 0,-1 0 0,1 0 0,-1 0 0,1 0 0,0 0 0,-1 0 0,1 0 0,-1-1 0,1 1 0,-1 0 0,1 0 0,-1 0 0,1 0 0,-1-1 0,1 1 0,-1 0 0,1-1 0,1-1-124,-1-1-1,0 1 1,0 0 0,0 0-1,0-1 1,0 1 0,0-1-1,-1 1 1,1-1 0,-1 1-1,0-1 1,0 1 0,0-1-1,0 1 1,0-1 0,0 1-1,-2-3 1,2-8-3718,0-10-6073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6:27.4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130 0 6809,'0'8'25459,"0"3"-24960,1-7-499,1-1 0,0 0 0,0 1 0,0-1 0,0 0 0,1 0 0,-1 0 0,1 0 0,0-1 0,-1 1 0,1-1 0,1 1 0,3 2 0,5 5 0,16 14 0,-8-8 0,-1 2 0,25 29 0,-39-41 0,-1 0 0,0 0 0,0 0 0,-1 0 0,1 1 0,-1 0 0,-1-1 0,1 1 0,-1 0 0,-1 1 0,1-1 0,-1 0 0,1 11 0,-3-14 0,1-1 0,0 1 0,-1-1 0,1 1 0,-1-1 0,0 1 0,0-1 0,-1 0 0,1 0 0,-1 0 0,1 1 0,-1-1 0,0-1 0,0 1 0,0 0 0,-4 3 0,1-1 0,-1 0 0,-1 0 0,1-1 0,-1 0 0,1 0 0,-15 6 0,-6 0 0,0-2 0,0-1 0,-28 4 0,54-11 0,-20 3-353,1-1-1,-29-2 1,28 0-4603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6:29.9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9514,'0'0'14170,"2"6"-12399,1 2-1322,1 0 0,0 0 1,0 0-1,1-1 0,0 0 1,0 0-1,1 0 0,0-1 0,7 7 1,38 41 268,-3 2 0,-2 3 1,39 68-1,45 57-772,71 58 54,21 27 0,97 130 0,32-29 0,-228-262 0,152 103 0,-183-150 0,3-3 0,162 71 0,-169-95 0,147 37 0,99 0 0,-123-28 0,-204-42 0,762 144 0,234-61 0,-647-69 0,174 3 0,-351-17 0,374-11 0,-234-19 0,-215 15 0,105-30 0,36-2 0,-189 37 0,98-20 0,-123 23 0,42-15 0,-50 14 0,-20 7 0,-1 0 0,21-5 0,-21 5 0,-2 0-116,0 0 0,0 0 0,1-1 0,-1 1-1,0 0 1,0 0 0,0 0 0,0 0 0,0-1 0,0 1 0,0 0 0,0 0-1,0 0 1,0 0 0,0-1 0,0 1 0,0 0 0,0 0 0,0 0 0,0-1-1,0 1 1,0 0 0,0 0 0,0 0 0,-1 0 0,1-1 0,0 1 0,0 0-1,0 0 1,0 0 0,0 0 0,-1-1-232,1 1 232,0 0 0,0 0-1,0 0 1,0 0 0,0 0 0,-1 0 0,1 0 0,0 0 0,0 0 0,0 0-1,-1 0 1,1-1 0,0 1 0,0 0 0,-1 0 0,-6-2-5829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6:30.5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1 6753,'-1'0'25668,"5"0"-25322,6 0-346,-1 2 0,1-1 0,0 1 0,-1 1 0,1 0 0,-1 0 0,0 1 0,0 0 0,12 7 0,78 56 0,-70-46 0,-1-3 0,22 19 0,-50-37 0,1 1 0,-1-1 0,1 1 0,-1 0 0,0-1 0,1 1 0,-1 0 0,0-1 0,0 1 0,0 0 0,1 0 0,-1-1 0,0 1 0,0 0 0,0 0 0,0-1 0,0 1 0,0 0 0,0-1 0,0 1 0,-1 0 0,1 0 0,0-1 0,0 1 0,0 0 0,-1-1 0,1 1 0,-1 0 0,1-1 0,0 1 0,-1 0 0,1-1 0,-1 1 0,1-1 0,-1 1 0,1-1 0,-1 1 0,0-1 0,0 1 0,-29 21 0,25-19 0,-120 86 0,85-65-1439,12-11-4385,8-7-2244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7:32.1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75 576,'0'0'17314,"3"-6"-15605,0-4-970,2-5 119,3 0 9762,-13 16-9415,-6 6-1751,9-4 563,0 1 0,0 0 0,0-1 1,1 1-1,-1 0 0,1 0 0,0 0 0,0 0 1,0 0-1,0 0 0,1 0 0,0 0 0,0 0 0,0 0 1,0 0-1,2 8 0,-1-11-17,0 0 0,1 0 0,-1 0 0,0 0 0,1 0 0,-1 0 0,1-1 0,0 1 0,-1 0 0,1-1 0,-1 1 0,1-1 0,0 0 0,-1 1 0,1-1 0,0 0 0,0 0 0,-1 0 0,4-1 0,35-1 0,-37 1 0,-1 1 0,1-1 0,0 0 0,-1 0 0,1 0 0,-1 0 0,0-1 0,1 1 0,-1 0 0,0-1 0,0 0 0,0 1 0,0-1 0,0 0 0,0 0 0,0 0 0,-1-1 0,1 1 0,-1 0 0,1 0 0,1-4 0,-1-1 0,0 0 0,0 1 0,-1-1 0,0 0 0,0 1 0,0-1 0,-1-8 0,0 14 0,-1 0 0,1 0 0,0 0 0,-1 0 0,1 0 0,-1 0 0,1 0 0,-1 0 0,1 0 0,-1 1 0,0-1 0,1 0 0,-1 0 0,0 1 0,0-1 0,1 1 0,-1-1 0,0 0 0,0 1 0,0-1 0,0 1 0,0 0 0,0-1 0,0 1 0,0 0 0,0 0 0,0-1 0,0 1 0,0 0 0,0 0 0,0 0 0,0 0 0,0 0 0,-2 1 0,0-1 0,0 0 0,-1 0 0,1 1 0,0-1 0,0 1 0,0 0 0,-1 0 0,1 0 0,0 0 0,-4 3 0,2 0 0,-1 1 0,1 0 0,0 1 0,1-1 0,-1 1 0,1 0 0,0 0 0,-3 8 0,5-11 0,0 1 0,1 0 0,-1 0 0,1 0 0,0-1 0,0 1 0,0 1 0,0-1 0,1 0 0,0 0 0,-1 0 0,2 0 0,-1 0 0,0 0 0,1 0 0,1 4 0,-1-7 0,0 0 0,0 0 0,0-1 0,0 1 0,1 0 0,-1-1 0,0 1 0,0-1 0,1 1 0,-1-1 0,0 0 0,1 0 0,-1 0 0,1 1 0,-1-1 0,0 0 0,1-1 0,1 1 0,28-3 0,-26 1 0,0 0 0,0 0 0,0-1 0,0 0 0,0 0 0,0 0 0,-1-1 0,1 1 0,-1-1 0,0 0 0,0 0 0,-1-1 0,1 1 0,-1-1 0,0 0 0,5-9 0,-8 13 0,0 1 0,0-1 0,-1 1 0,1-1 0,0 0 0,0 1 0,-1-1 0,1 1 0,0-1 0,0 1 0,-1 0 0,1-1 0,-1 1 0,1-1 0,0 1 0,-1 0 0,1-1 0,-1 1 0,1 0 0,-1-1 0,1 1 0,-1 0 0,1 0 0,-1-1 0,1 1 0,-1 0 0,1 0 0,-1 0 0,0 0 0,1 0 0,-1 0 0,1 0 0,-1 0 0,1 0 0,-1 0 0,0 0 0,1 0 0,-2 0 0,-22 3 0,21-2 0,-1 1 0,1-1 0,-1 1 0,1 0 0,0 0 0,0 1 0,0-1 0,0 0 0,1 1 0,-1 0 0,-3 4 0,24-6-8440,-1-4-3396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7:34.4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2088 321 31269,'-2088'-321'0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7:36.5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1 257 616,'0'0'29941,"13"2"-27731,-6-1-2210,-1-1 0,0 0 0,1-1 0,-1 1 0,0-1 0,1-1 0,-1 1 0,0-1 0,0 0 0,0 0 0,0-1 0,-1 0 0,1 0 0,-1 0 0,0-1 0,1 0 0,7-7 0,11-12 0,-1-1 0,22-28 0,-35 38 0,0 0 0,-1 0 0,0 0 0,-1-1 0,-1-1 0,5-15 0,-31 100 0,2 2 0,-11 109 0,25-87 0,3-93-5,0 0 1,0 0-1,0 0 1,0-1-1,0 1 0,0 0 1,0 0-1,0 0 0,0 0 1,0 0-1,1 0 1,-1 0-1,0-1 0,0 1 1,0 0-1,0 0 1,0 0-1,0 0 0,0 0 1,0 0-1,1 0 1,-1 0-1,0 0 0,0 0 1,0 0-1,0 0 0,0 0 1,0 0-1,1 0 1,-1 0-1,0 0 0,0 0 1,0 0-1,0 0 1,0 0-1,1 0 0,-1 0 1,0 0-1,0 0 0,0 0 1,0 0-1,0 0 1,0 0-1,1 0 0,-1 0 1,0 0-1,0 0 1,0 0-1,0 0 0,0 1 1,0-1-1,0 0 1,0 0-1,0 0 0,1 0 1,-1 0-81,12-18-2747,2-2-4819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7:37.1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177 0 5265,'0'0'26039,"4"3"-25101,0 1-897,0 1 0,0-1 0,-1 1 0,0 0 0,0 0 0,0 1 0,0-1 0,-1 1 0,0-1 0,0 1 0,0 0 0,-1-1 0,1 9 1,3 19-81,1 36 1,-6-60 65,2 205-27,-2-210 0,0-1 0,0 1 0,-1-1 0,1 1 0,-1-1 0,0 0 0,0 1 0,0-1 0,0 0 0,-1 0 0,1 0 0,-1 0 0,0 0 0,0 0 0,0 0 0,0 0 0,0-1 0,-1 1 0,1-1 0,-1 0 0,0 0 0,0 0 0,1 0 0,-1 0 0,0 0 0,-1-1 0,1 1 0,-4 0 0,2-1 0,0 0 0,0 0 0,1-1 0,-1 1 0,0-1 0,0 0 0,0-1 0,0 1 0,0-1 0,0 0 0,0 0 0,0-1 0,0 0 0,1 1 0,-1-1 0,1-1 0,-1 1 0,1-1 0,-5-3 0,3 0-67,-1 0 1,2 1-1,-1-2 1,1 1-1,0-1 0,0 0 1,0 0-1,1 0 1,0-1-1,1 1 0,0-1 1,0 0-1,0 0 1,1 0-1,-2-15 0,2 6-1352,1 0 0,0-24 0,7-32-7757,6 15-4699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7:37.3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32 12043,'0'0'18003,"32"-32"-18003,-27 35-304,3 8-1328,-1 0-3145,-4-2-2209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7:41.4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9754,'0'0'18935,"14"1"-15584,18 2-2624,-15-3-727,176 5 0,-153-2 0,0 2 0,71 18 0,-59-7 0,84 12 0,31 7 0,-112-21 0,74 9 0,-29-8 0,125 36 0,-111-23 0,127 45 0,25 5 0,-92-41 0,294 103 0,-316-84 0,3-6 0,190 36 0,-51-37 0,167 37 0,-163-26 0,-19-4 0,-145-28 0,199 17 0,139-24 0,-331-17 0,353-2 0,-311-18 0,33-1 0,265-7 0,-238 7 0,-230 16 0,257-9 0,-259 10-4,-6 1-1,1-1 1,-1 0-1,0 0 0,0-1 0,0 0 1,0 1-1,1-2 0,6-1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02T09:57:47.1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21 8266,'0'0'10078,"-1"-3"-9093,-8-14 11350,60 30-11232,-27-5-1103,39 6 0,-43-11 0,0 1 0,-1 1 0,27 11 0,-44-14 0,0-1 0,0 1 0,-1 1 0,1-1 0,0 0 0,-1 0 0,0 1 0,1-1 0,-1 0 0,0 1 0,0-1 0,1 6 0,8 33 0,-9-37 0,-1 0 0,1 0 0,-1 0 0,-1 0 0,1 0 0,0 0 0,-1 0 0,0 0 0,0 0 0,0 0 0,0 0 0,-1 0 0,0 0 0,0-1 0,0 1 0,-3 4 0,-4 4 0,-1 0 0,-1 0 0,-12 10 0,-2 2 0,17-14 0,-1-1 0,0 0 0,-1-1 0,0 0 0,-1-1 0,-19 12 0,26-19-2328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EE3D6A-F4DF-4AC1-9B06-FCD4A0F7FC0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30ACA6-438B-405B-B5C7-F37A5786E1D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002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0ACA6-438B-405B-B5C7-F37A5786E1D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81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0ACA6-438B-405B-B5C7-F37A5786E1D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030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0ACA6-438B-405B-B5C7-F37A5786E1D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760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0ACA6-438B-405B-B5C7-F37A5786E1D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2869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5A76A-C049-6E44-B616-3018C765B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B1B6BB5-126C-0975-85E6-BAC643417F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C485FE5-77B6-DFFE-A56F-9EDD317F8D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0427AED-A0D7-1144-DD51-68BAB17D7B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0ACA6-438B-405B-B5C7-F37A5786E1D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7668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75F7B-9BFF-BC61-BDAC-4FCCED174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ECB216-091F-3496-F924-30481920BC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CAA2CF4-D21B-5FD3-D8A6-B0AE25D256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9F0DC81-478D-03FD-1966-EF5379F8AB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0ACA6-438B-405B-B5C7-F37A5786E1D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36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7C739C-377C-67D4-BD1B-14E519D8EE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AE151C5-D89C-608A-488F-7817789663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41C542C-9E23-4355-9A6E-A0D0890E5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0477B-4E22-4ED7-85DF-EDFBAA91082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915F311-A809-3892-168D-9064A8434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FDA8577-7B82-6402-2739-E390A504A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D507D-3E85-41A2-A6C4-969F73F41EF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813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272843-AE23-50A7-A943-4673774BA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85B966F-90CB-1966-B3B8-F52B9606BF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EF1B3BA-34F6-A3DB-56AE-BC0829A5E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0477B-4E22-4ED7-85DF-EDFBAA91082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4AFA6F4-A744-ACC9-8A64-E3C7BF0E4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ECDAC24-C37E-499F-CB4C-0D30A2DEC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D507D-3E85-41A2-A6C4-969F73F41EF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143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27EC990-34C5-B1CA-4C62-27D65869AE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A399B7D-0B02-E6C3-9A1E-316A62D239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FA4DECC-26D0-8EA3-D79F-D786FD263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0477B-4E22-4ED7-85DF-EDFBAA91082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61C9028-CACE-D5F2-ACC3-A6176CA30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E6353AF-B5A2-7F2C-6236-FAF1A8490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D507D-3E85-41A2-A6C4-969F73F41EF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583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EDC4D8-DA84-92E9-6CF2-9E28CCEAE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FC28DB-9FB2-546E-91D8-AA2D48DBFD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F984033-284E-68C3-0AFE-A2A6F65C5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0477B-4E22-4ED7-85DF-EDFBAA91082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20CCDDB-1B7C-FD01-0F24-C0FE60F68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9D17FB-5DB8-D83F-B01B-6BC895756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D507D-3E85-41A2-A6C4-969F73F41EF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418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598F3F-BD0B-47B9-B596-7FF48FC4C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0ED47B1-75AD-1174-DC2E-B511386FF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3DDDFC6-136B-FC7B-3E3A-616211B3B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0477B-4E22-4ED7-85DF-EDFBAA91082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348EC23-4C7B-EF9E-4B2E-64C4CD4C0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59C183B-81CD-1873-1761-E55929B34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D507D-3E85-41A2-A6C4-969F73F41EF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570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58963C-A48B-D3B8-B966-DE4BC240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D469F8-D40C-1DCB-50F6-AB28CED279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8214241-9934-EFD5-12CC-95D8AAA474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68DCD17-26B1-ABB5-D769-544105ED3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0477B-4E22-4ED7-85DF-EDFBAA91082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A59EC70-65C2-6E63-F393-972CF2ECC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2F4EF71-CA2A-FDE0-6DEE-D48C61EDA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D507D-3E85-41A2-A6C4-969F73F41EF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543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47CD56-40DF-2B1A-1C62-33995EA03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4D63A71-B24B-ACC3-A689-4EB8BE6E5D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1512E56-7F85-DECB-0137-3798DDD1E9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94B940F-8C55-863C-8273-4CDBA03C2E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8286EDB-29BC-33DB-E017-559DE87B38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2D4BCCA-C546-9D7A-6AAA-BC91759AF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0477B-4E22-4ED7-85DF-EDFBAA91082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BA78A06-18B9-0107-BF7E-2F9EBF5C0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9FC7351-10F2-3ED9-4058-46114F6C7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D507D-3E85-41A2-A6C4-969F73F41EF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983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DE39C-EE09-8C01-D113-610047EA4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4C29A23-EC02-F27F-5954-C57DD372A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0477B-4E22-4ED7-85DF-EDFBAA91082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1B2B39C-F95B-02A9-1598-4C5D9A176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6A4A725-9DAB-B078-EA41-5E67D5E80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D507D-3E85-41A2-A6C4-969F73F41EF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542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C47F9F2-5413-6974-F511-631010E14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0477B-4E22-4ED7-85DF-EDFBAA91082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A36DA83-F4BD-0F0E-D9A4-9D0EEF593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91CCA5-713A-F231-6B70-F1213D4A2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D507D-3E85-41A2-A6C4-969F73F41EF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271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295675-60D5-59E6-3F25-F4C1F0A04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BE369F-85E9-616A-F86C-ADA09A593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9B02445-F378-C075-93BB-BB42568B68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B459621-6F33-EADB-C1E5-9478B82AF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0477B-4E22-4ED7-85DF-EDFBAA91082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DA45341-6BD9-952C-9886-A258DE9C1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C940E6B-771A-D7F3-6E97-C9797DD21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D507D-3E85-41A2-A6C4-969F73F41EF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11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F1E1B8-4CEE-3045-33A0-E4E394865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5ECC0A5-DEA8-866C-40C1-4E0DEB7C41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507B5F1-1E8B-2834-2654-94791C980B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A72C75-DAD5-561F-E631-63FB1038D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0477B-4E22-4ED7-85DF-EDFBAA91082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3A8E9-F190-03FC-C192-C77CEC424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B14C1E9-40B4-8DAA-D8D2-7F163E31A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D507D-3E85-41A2-A6C4-969F73F41EF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35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A9F4A3E-92AD-9021-B50B-59FCBD763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BEDEEE-C744-9A1C-2977-DB09ECD39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67E31EF-F5FA-1404-9D42-B56C50657D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10477B-4E22-4ED7-85DF-EDFBAA91082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ED4527B-6096-1C3B-5F5E-13B040DF62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09EED87-8775-8B50-A674-3C2F809448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8D507D-3E85-41A2-A6C4-969F73F41EF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729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image" Target="../media/image55.png"/><Relationship Id="rId7" Type="http://schemas.openxmlformats.org/officeDocument/2006/relationships/image" Target="../media/image57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3.xml"/><Relationship Id="rId5" Type="http://schemas.openxmlformats.org/officeDocument/2006/relationships/image" Target="../media/image56.png"/><Relationship Id="rId4" Type="http://schemas.openxmlformats.org/officeDocument/2006/relationships/customXml" Target="../ink/ink2.xml"/><Relationship Id="rId9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customXml" Target="../ink/ink8.xml"/><Relationship Id="rId13" Type="http://schemas.openxmlformats.org/officeDocument/2006/relationships/image" Target="../media/image62.png"/><Relationship Id="rId18" Type="http://schemas.openxmlformats.org/officeDocument/2006/relationships/customXml" Target="../ink/ink13.xml"/><Relationship Id="rId3" Type="http://schemas.openxmlformats.org/officeDocument/2006/relationships/image" Target="../media/image55.png"/><Relationship Id="rId21" Type="http://schemas.openxmlformats.org/officeDocument/2006/relationships/image" Target="../media/image66.png"/><Relationship Id="rId7" Type="http://schemas.openxmlformats.org/officeDocument/2006/relationships/image" Target="../media/image59.png"/><Relationship Id="rId12" Type="http://schemas.openxmlformats.org/officeDocument/2006/relationships/customXml" Target="../ink/ink10.xml"/><Relationship Id="rId17" Type="http://schemas.openxmlformats.org/officeDocument/2006/relationships/image" Target="../media/image64.png"/><Relationship Id="rId2" Type="http://schemas.openxmlformats.org/officeDocument/2006/relationships/customXml" Target="../ink/ink5.xml"/><Relationship Id="rId16" Type="http://schemas.openxmlformats.org/officeDocument/2006/relationships/customXml" Target="../ink/ink12.xml"/><Relationship Id="rId20" Type="http://schemas.openxmlformats.org/officeDocument/2006/relationships/customXml" Target="../ink/ink14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7.xml"/><Relationship Id="rId11" Type="http://schemas.openxmlformats.org/officeDocument/2006/relationships/image" Target="../media/image61.png"/><Relationship Id="rId5" Type="http://schemas.openxmlformats.org/officeDocument/2006/relationships/image" Target="../media/image56.png"/><Relationship Id="rId15" Type="http://schemas.openxmlformats.org/officeDocument/2006/relationships/image" Target="../media/image63.png"/><Relationship Id="rId23" Type="http://schemas.openxmlformats.org/officeDocument/2006/relationships/image" Target="../media/image67.png"/><Relationship Id="rId10" Type="http://schemas.openxmlformats.org/officeDocument/2006/relationships/customXml" Target="../ink/ink9.xml"/><Relationship Id="rId19" Type="http://schemas.openxmlformats.org/officeDocument/2006/relationships/image" Target="../media/image65.png"/><Relationship Id="rId4" Type="http://schemas.openxmlformats.org/officeDocument/2006/relationships/customXml" Target="../ink/ink6.xml"/><Relationship Id="rId9" Type="http://schemas.openxmlformats.org/officeDocument/2006/relationships/image" Target="../media/image60.png"/><Relationship Id="rId14" Type="http://schemas.openxmlformats.org/officeDocument/2006/relationships/customXml" Target="../ink/ink11.xml"/><Relationship Id="rId22" Type="http://schemas.openxmlformats.org/officeDocument/2006/relationships/customXml" Target="../ink/ink15.xml"/></Relationships>
</file>

<file path=ppt/slides/_rels/slide3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2.png"/><Relationship Id="rId18" Type="http://schemas.openxmlformats.org/officeDocument/2006/relationships/customXml" Target="../ink/ink24.xml"/><Relationship Id="rId26" Type="http://schemas.openxmlformats.org/officeDocument/2006/relationships/image" Target="../media/image69.png"/><Relationship Id="rId39" Type="http://schemas.openxmlformats.org/officeDocument/2006/relationships/customXml" Target="../ink/ink34.xml"/><Relationship Id="rId21" Type="http://schemas.openxmlformats.org/officeDocument/2006/relationships/customXml" Target="../ink/ink25.xml"/><Relationship Id="rId34" Type="http://schemas.openxmlformats.org/officeDocument/2006/relationships/image" Target="../media/image73.png"/><Relationship Id="rId7" Type="http://schemas.openxmlformats.org/officeDocument/2006/relationships/image" Target="../media/image59.png"/><Relationship Id="rId12" Type="http://schemas.openxmlformats.org/officeDocument/2006/relationships/customXml" Target="../ink/ink21.xml"/><Relationship Id="rId17" Type="http://schemas.openxmlformats.org/officeDocument/2006/relationships/image" Target="../media/image64.png"/><Relationship Id="rId25" Type="http://schemas.openxmlformats.org/officeDocument/2006/relationships/customXml" Target="../ink/ink27.xml"/><Relationship Id="rId33" Type="http://schemas.openxmlformats.org/officeDocument/2006/relationships/customXml" Target="../ink/ink31.xml"/><Relationship Id="rId38" Type="http://schemas.openxmlformats.org/officeDocument/2006/relationships/image" Target="../media/image75.png"/><Relationship Id="rId2" Type="http://schemas.openxmlformats.org/officeDocument/2006/relationships/customXml" Target="../ink/ink16.xml"/><Relationship Id="rId16" Type="http://schemas.openxmlformats.org/officeDocument/2006/relationships/customXml" Target="../ink/ink23.xml"/><Relationship Id="rId20" Type="http://schemas.openxmlformats.org/officeDocument/2006/relationships/image" Target="../media/image68.png"/><Relationship Id="rId29" Type="http://schemas.openxmlformats.org/officeDocument/2006/relationships/customXml" Target="../ink/ink29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8.xml"/><Relationship Id="rId11" Type="http://schemas.openxmlformats.org/officeDocument/2006/relationships/image" Target="../media/image61.png"/><Relationship Id="rId24" Type="http://schemas.openxmlformats.org/officeDocument/2006/relationships/image" Target="../media/image67.png"/><Relationship Id="rId32" Type="http://schemas.openxmlformats.org/officeDocument/2006/relationships/image" Target="../media/image72.png"/><Relationship Id="rId37" Type="http://schemas.openxmlformats.org/officeDocument/2006/relationships/customXml" Target="../ink/ink33.xml"/><Relationship Id="rId40" Type="http://schemas.openxmlformats.org/officeDocument/2006/relationships/image" Target="../media/image76.png"/><Relationship Id="rId5" Type="http://schemas.openxmlformats.org/officeDocument/2006/relationships/image" Target="../media/image56.png"/><Relationship Id="rId15" Type="http://schemas.openxmlformats.org/officeDocument/2006/relationships/image" Target="../media/image63.png"/><Relationship Id="rId23" Type="http://schemas.openxmlformats.org/officeDocument/2006/relationships/customXml" Target="../ink/ink26.xml"/><Relationship Id="rId28" Type="http://schemas.openxmlformats.org/officeDocument/2006/relationships/image" Target="../media/image70.png"/><Relationship Id="rId36" Type="http://schemas.openxmlformats.org/officeDocument/2006/relationships/image" Target="../media/image74.png"/><Relationship Id="rId10" Type="http://schemas.openxmlformats.org/officeDocument/2006/relationships/customXml" Target="../ink/ink20.xml"/><Relationship Id="rId19" Type="http://schemas.openxmlformats.org/officeDocument/2006/relationships/image" Target="../media/image65.png"/><Relationship Id="rId31" Type="http://schemas.openxmlformats.org/officeDocument/2006/relationships/customXml" Target="../ink/ink30.xml"/><Relationship Id="rId4" Type="http://schemas.openxmlformats.org/officeDocument/2006/relationships/customXml" Target="../ink/ink17.xml"/><Relationship Id="rId9" Type="http://schemas.openxmlformats.org/officeDocument/2006/relationships/image" Target="../media/image60.png"/><Relationship Id="rId14" Type="http://schemas.openxmlformats.org/officeDocument/2006/relationships/customXml" Target="../ink/ink22.xml"/><Relationship Id="rId22" Type="http://schemas.openxmlformats.org/officeDocument/2006/relationships/image" Target="../media/image66.png"/><Relationship Id="rId27" Type="http://schemas.openxmlformats.org/officeDocument/2006/relationships/customXml" Target="../ink/ink28.xml"/><Relationship Id="rId30" Type="http://schemas.openxmlformats.org/officeDocument/2006/relationships/image" Target="../media/image71.png"/><Relationship Id="rId35" Type="http://schemas.openxmlformats.org/officeDocument/2006/relationships/customXml" Target="../ink/ink32.xml"/><Relationship Id="rId8" Type="http://schemas.openxmlformats.org/officeDocument/2006/relationships/customXml" Target="../ink/ink19.xml"/><Relationship Id="rId3" Type="http://schemas.openxmlformats.org/officeDocument/2006/relationships/image" Target="../media/image55.png"/></Relationships>
</file>

<file path=ppt/slides/_rels/slide34.xml.rels><?xml version="1.0" encoding="UTF-8" standalone="yes"?>
<Relationships xmlns="http://schemas.openxmlformats.org/package/2006/relationships"><Relationship Id="rId26" Type="http://schemas.openxmlformats.org/officeDocument/2006/relationships/customXml" Target="../ink/ink47.xml"/><Relationship Id="rId21" Type="http://schemas.openxmlformats.org/officeDocument/2006/relationships/image" Target="../media/image66.png"/><Relationship Id="rId42" Type="http://schemas.openxmlformats.org/officeDocument/2006/relationships/customXml" Target="../ink/ink55.xml"/><Relationship Id="rId47" Type="http://schemas.openxmlformats.org/officeDocument/2006/relationships/image" Target="../media/image80.png"/><Relationship Id="rId63" Type="http://schemas.openxmlformats.org/officeDocument/2006/relationships/image" Target="../media/image88.png"/><Relationship Id="rId68" Type="http://schemas.openxmlformats.org/officeDocument/2006/relationships/customXml" Target="../ink/ink68.xml"/><Relationship Id="rId16" Type="http://schemas.openxmlformats.org/officeDocument/2006/relationships/customXml" Target="../ink/ink42.xml"/><Relationship Id="rId11" Type="http://schemas.openxmlformats.org/officeDocument/2006/relationships/image" Target="../media/image61.png"/><Relationship Id="rId24" Type="http://schemas.openxmlformats.org/officeDocument/2006/relationships/customXml" Target="../ink/ink46.xml"/><Relationship Id="rId32" Type="http://schemas.openxmlformats.org/officeDocument/2006/relationships/customXml" Target="../ink/ink50.xml"/><Relationship Id="rId37" Type="http://schemas.openxmlformats.org/officeDocument/2006/relationships/image" Target="../media/image75.png"/><Relationship Id="rId40" Type="http://schemas.openxmlformats.org/officeDocument/2006/relationships/customXml" Target="../ink/ink54.xml"/><Relationship Id="rId45" Type="http://schemas.openxmlformats.org/officeDocument/2006/relationships/image" Target="../media/image79.png"/><Relationship Id="rId53" Type="http://schemas.openxmlformats.org/officeDocument/2006/relationships/image" Target="../media/image83.png"/><Relationship Id="rId58" Type="http://schemas.openxmlformats.org/officeDocument/2006/relationships/customXml" Target="../ink/ink63.xml"/><Relationship Id="rId66" Type="http://schemas.openxmlformats.org/officeDocument/2006/relationships/customXml" Target="../ink/ink67.xml"/><Relationship Id="rId74" Type="http://schemas.openxmlformats.org/officeDocument/2006/relationships/customXml" Target="../ink/ink71.xml"/><Relationship Id="rId79" Type="http://schemas.openxmlformats.org/officeDocument/2006/relationships/image" Target="../media/image96.png"/><Relationship Id="rId5" Type="http://schemas.openxmlformats.org/officeDocument/2006/relationships/image" Target="../media/image56.png"/><Relationship Id="rId61" Type="http://schemas.openxmlformats.org/officeDocument/2006/relationships/image" Target="../media/image87.png"/><Relationship Id="rId19" Type="http://schemas.openxmlformats.org/officeDocument/2006/relationships/image" Target="../media/image65.png"/><Relationship Id="rId14" Type="http://schemas.openxmlformats.org/officeDocument/2006/relationships/customXml" Target="../ink/ink41.xml"/><Relationship Id="rId22" Type="http://schemas.openxmlformats.org/officeDocument/2006/relationships/customXml" Target="../ink/ink45.xml"/><Relationship Id="rId27" Type="http://schemas.openxmlformats.org/officeDocument/2006/relationships/image" Target="../media/image70.png"/><Relationship Id="rId30" Type="http://schemas.openxmlformats.org/officeDocument/2006/relationships/customXml" Target="../ink/ink49.xml"/><Relationship Id="rId35" Type="http://schemas.openxmlformats.org/officeDocument/2006/relationships/image" Target="../media/image74.png"/><Relationship Id="rId43" Type="http://schemas.openxmlformats.org/officeDocument/2006/relationships/image" Target="../media/image78.png"/><Relationship Id="rId48" Type="http://schemas.openxmlformats.org/officeDocument/2006/relationships/customXml" Target="../ink/ink58.xml"/><Relationship Id="rId56" Type="http://schemas.openxmlformats.org/officeDocument/2006/relationships/customXml" Target="../ink/ink62.xml"/><Relationship Id="rId64" Type="http://schemas.openxmlformats.org/officeDocument/2006/relationships/customXml" Target="../ink/ink66.xml"/><Relationship Id="rId69" Type="http://schemas.openxmlformats.org/officeDocument/2006/relationships/image" Target="../media/image91.png"/><Relationship Id="rId77" Type="http://schemas.openxmlformats.org/officeDocument/2006/relationships/image" Target="../media/image95.png"/><Relationship Id="rId8" Type="http://schemas.openxmlformats.org/officeDocument/2006/relationships/customXml" Target="../ink/ink38.xml"/><Relationship Id="rId51" Type="http://schemas.openxmlformats.org/officeDocument/2006/relationships/image" Target="../media/image82.png"/><Relationship Id="rId72" Type="http://schemas.openxmlformats.org/officeDocument/2006/relationships/customXml" Target="../ink/ink70.xml"/><Relationship Id="rId3" Type="http://schemas.openxmlformats.org/officeDocument/2006/relationships/image" Target="../media/image55.png"/><Relationship Id="rId12" Type="http://schemas.openxmlformats.org/officeDocument/2006/relationships/customXml" Target="../ink/ink40.xml"/><Relationship Id="rId17" Type="http://schemas.openxmlformats.org/officeDocument/2006/relationships/image" Target="../media/image64.png"/><Relationship Id="rId25" Type="http://schemas.openxmlformats.org/officeDocument/2006/relationships/image" Target="../media/image69.png"/><Relationship Id="rId33" Type="http://schemas.openxmlformats.org/officeDocument/2006/relationships/image" Target="../media/image73.png"/><Relationship Id="rId38" Type="http://schemas.openxmlformats.org/officeDocument/2006/relationships/customXml" Target="../ink/ink53.xml"/><Relationship Id="rId46" Type="http://schemas.openxmlformats.org/officeDocument/2006/relationships/customXml" Target="../ink/ink57.xml"/><Relationship Id="rId59" Type="http://schemas.openxmlformats.org/officeDocument/2006/relationships/image" Target="../media/image86.png"/><Relationship Id="rId67" Type="http://schemas.openxmlformats.org/officeDocument/2006/relationships/image" Target="../media/image90.png"/><Relationship Id="rId20" Type="http://schemas.openxmlformats.org/officeDocument/2006/relationships/customXml" Target="../ink/ink44.xml"/><Relationship Id="rId41" Type="http://schemas.openxmlformats.org/officeDocument/2006/relationships/image" Target="../media/image77.png"/><Relationship Id="rId54" Type="http://schemas.openxmlformats.org/officeDocument/2006/relationships/customXml" Target="../ink/ink61.xml"/><Relationship Id="rId62" Type="http://schemas.openxmlformats.org/officeDocument/2006/relationships/customXml" Target="../ink/ink65.xml"/><Relationship Id="rId70" Type="http://schemas.openxmlformats.org/officeDocument/2006/relationships/customXml" Target="../ink/ink69.xml"/><Relationship Id="rId75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37.xml"/><Relationship Id="rId15" Type="http://schemas.openxmlformats.org/officeDocument/2006/relationships/image" Target="../media/image63.png"/><Relationship Id="rId23" Type="http://schemas.openxmlformats.org/officeDocument/2006/relationships/image" Target="../media/image67.png"/><Relationship Id="rId28" Type="http://schemas.openxmlformats.org/officeDocument/2006/relationships/customXml" Target="../ink/ink48.xml"/><Relationship Id="rId36" Type="http://schemas.openxmlformats.org/officeDocument/2006/relationships/customXml" Target="../ink/ink52.xml"/><Relationship Id="rId49" Type="http://schemas.openxmlformats.org/officeDocument/2006/relationships/image" Target="../media/image81.png"/><Relationship Id="rId57" Type="http://schemas.openxmlformats.org/officeDocument/2006/relationships/image" Target="../media/image85.png"/><Relationship Id="rId10" Type="http://schemas.openxmlformats.org/officeDocument/2006/relationships/customXml" Target="../ink/ink39.xml"/><Relationship Id="rId31" Type="http://schemas.openxmlformats.org/officeDocument/2006/relationships/image" Target="../media/image72.png"/><Relationship Id="rId44" Type="http://schemas.openxmlformats.org/officeDocument/2006/relationships/customXml" Target="../ink/ink56.xml"/><Relationship Id="rId52" Type="http://schemas.openxmlformats.org/officeDocument/2006/relationships/customXml" Target="../ink/ink60.xml"/><Relationship Id="rId60" Type="http://schemas.openxmlformats.org/officeDocument/2006/relationships/customXml" Target="../ink/ink64.xml"/><Relationship Id="rId65" Type="http://schemas.openxmlformats.org/officeDocument/2006/relationships/image" Target="../media/image89.png"/><Relationship Id="rId73" Type="http://schemas.openxmlformats.org/officeDocument/2006/relationships/image" Target="../media/image93.png"/><Relationship Id="rId78" Type="http://schemas.openxmlformats.org/officeDocument/2006/relationships/customXml" Target="../ink/ink73.xml"/><Relationship Id="rId4" Type="http://schemas.openxmlformats.org/officeDocument/2006/relationships/customXml" Target="../ink/ink36.xml"/><Relationship Id="rId9" Type="http://schemas.openxmlformats.org/officeDocument/2006/relationships/image" Target="../media/image60.png"/><Relationship Id="rId13" Type="http://schemas.openxmlformats.org/officeDocument/2006/relationships/image" Target="../media/image62.png"/><Relationship Id="rId18" Type="http://schemas.openxmlformats.org/officeDocument/2006/relationships/customXml" Target="../ink/ink43.xml"/><Relationship Id="rId39" Type="http://schemas.openxmlformats.org/officeDocument/2006/relationships/image" Target="../media/image76.png"/><Relationship Id="rId34" Type="http://schemas.openxmlformats.org/officeDocument/2006/relationships/customXml" Target="../ink/ink51.xml"/><Relationship Id="rId50" Type="http://schemas.openxmlformats.org/officeDocument/2006/relationships/customXml" Target="../ink/ink59.xml"/><Relationship Id="rId55" Type="http://schemas.openxmlformats.org/officeDocument/2006/relationships/image" Target="../media/image84.png"/><Relationship Id="rId76" Type="http://schemas.openxmlformats.org/officeDocument/2006/relationships/customXml" Target="../ink/ink72.xml"/><Relationship Id="rId7" Type="http://schemas.openxmlformats.org/officeDocument/2006/relationships/image" Target="../media/image59.png"/><Relationship Id="rId71" Type="http://schemas.openxmlformats.org/officeDocument/2006/relationships/image" Target="../media/image92.png"/><Relationship Id="rId2" Type="http://schemas.openxmlformats.org/officeDocument/2006/relationships/customXml" Target="../ink/ink35.xml"/><Relationship Id="rId29" Type="http://schemas.openxmlformats.org/officeDocument/2006/relationships/image" Target="../media/image71.png"/></Relationships>
</file>

<file path=ppt/slides/_rels/slide35.xml.rels><?xml version="1.0" encoding="UTF-8" standalone="yes"?>
<Relationships xmlns="http://schemas.openxmlformats.org/package/2006/relationships"><Relationship Id="rId26" Type="http://schemas.openxmlformats.org/officeDocument/2006/relationships/customXml" Target="../ink/ink86.xml"/><Relationship Id="rId21" Type="http://schemas.openxmlformats.org/officeDocument/2006/relationships/image" Target="../media/image66.png"/><Relationship Id="rId42" Type="http://schemas.openxmlformats.org/officeDocument/2006/relationships/customXml" Target="../ink/ink94.xml"/><Relationship Id="rId47" Type="http://schemas.openxmlformats.org/officeDocument/2006/relationships/image" Target="../media/image80.png"/><Relationship Id="rId63" Type="http://schemas.openxmlformats.org/officeDocument/2006/relationships/image" Target="../media/image88.png"/><Relationship Id="rId68" Type="http://schemas.openxmlformats.org/officeDocument/2006/relationships/customXml" Target="../ink/ink107.xml"/><Relationship Id="rId16" Type="http://schemas.openxmlformats.org/officeDocument/2006/relationships/customXml" Target="../ink/ink81.xml"/><Relationship Id="rId11" Type="http://schemas.openxmlformats.org/officeDocument/2006/relationships/image" Target="../media/image61.png"/><Relationship Id="rId24" Type="http://schemas.openxmlformats.org/officeDocument/2006/relationships/customXml" Target="../ink/ink85.xml"/><Relationship Id="rId32" Type="http://schemas.openxmlformats.org/officeDocument/2006/relationships/customXml" Target="../ink/ink89.xml"/><Relationship Id="rId37" Type="http://schemas.openxmlformats.org/officeDocument/2006/relationships/image" Target="../media/image75.png"/><Relationship Id="rId40" Type="http://schemas.openxmlformats.org/officeDocument/2006/relationships/customXml" Target="../ink/ink93.xml"/><Relationship Id="rId45" Type="http://schemas.openxmlformats.org/officeDocument/2006/relationships/image" Target="../media/image79.png"/><Relationship Id="rId53" Type="http://schemas.openxmlformats.org/officeDocument/2006/relationships/image" Target="../media/image83.png"/><Relationship Id="rId58" Type="http://schemas.openxmlformats.org/officeDocument/2006/relationships/customXml" Target="../ink/ink102.xml"/><Relationship Id="rId66" Type="http://schemas.openxmlformats.org/officeDocument/2006/relationships/customXml" Target="../ink/ink106.xml"/><Relationship Id="rId74" Type="http://schemas.openxmlformats.org/officeDocument/2006/relationships/customXml" Target="../ink/ink110.xml"/><Relationship Id="rId79" Type="http://schemas.openxmlformats.org/officeDocument/2006/relationships/image" Target="../media/image96.png"/><Relationship Id="rId5" Type="http://schemas.openxmlformats.org/officeDocument/2006/relationships/image" Target="../media/image56.png"/><Relationship Id="rId61" Type="http://schemas.openxmlformats.org/officeDocument/2006/relationships/image" Target="../media/image87.png"/><Relationship Id="rId19" Type="http://schemas.openxmlformats.org/officeDocument/2006/relationships/image" Target="../media/image65.png"/><Relationship Id="rId14" Type="http://schemas.openxmlformats.org/officeDocument/2006/relationships/customXml" Target="../ink/ink80.xml"/><Relationship Id="rId22" Type="http://schemas.openxmlformats.org/officeDocument/2006/relationships/customXml" Target="../ink/ink84.xml"/><Relationship Id="rId27" Type="http://schemas.openxmlformats.org/officeDocument/2006/relationships/image" Target="../media/image70.png"/><Relationship Id="rId30" Type="http://schemas.openxmlformats.org/officeDocument/2006/relationships/customXml" Target="../ink/ink88.xml"/><Relationship Id="rId35" Type="http://schemas.openxmlformats.org/officeDocument/2006/relationships/image" Target="../media/image74.png"/><Relationship Id="rId43" Type="http://schemas.openxmlformats.org/officeDocument/2006/relationships/image" Target="../media/image78.png"/><Relationship Id="rId48" Type="http://schemas.openxmlformats.org/officeDocument/2006/relationships/customXml" Target="../ink/ink97.xml"/><Relationship Id="rId56" Type="http://schemas.openxmlformats.org/officeDocument/2006/relationships/customXml" Target="../ink/ink101.xml"/><Relationship Id="rId64" Type="http://schemas.openxmlformats.org/officeDocument/2006/relationships/customXml" Target="../ink/ink105.xml"/><Relationship Id="rId69" Type="http://schemas.openxmlformats.org/officeDocument/2006/relationships/image" Target="../media/image91.png"/><Relationship Id="rId77" Type="http://schemas.openxmlformats.org/officeDocument/2006/relationships/image" Target="../media/image95.png"/><Relationship Id="rId8" Type="http://schemas.openxmlformats.org/officeDocument/2006/relationships/customXml" Target="../ink/ink77.xml"/><Relationship Id="rId51" Type="http://schemas.openxmlformats.org/officeDocument/2006/relationships/image" Target="../media/image82.png"/><Relationship Id="rId72" Type="http://schemas.openxmlformats.org/officeDocument/2006/relationships/customXml" Target="../ink/ink109.xml"/><Relationship Id="rId3" Type="http://schemas.openxmlformats.org/officeDocument/2006/relationships/image" Target="../media/image55.png"/><Relationship Id="rId12" Type="http://schemas.openxmlformats.org/officeDocument/2006/relationships/customXml" Target="../ink/ink79.xml"/><Relationship Id="rId17" Type="http://schemas.openxmlformats.org/officeDocument/2006/relationships/image" Target="../media/image64.png"/><Relationship Id="rId25" Type="http://schemas.openxmlformats.org/officeDocument/2006/relationships/image" Target="../media/image69.png"/><Relationship Id="rId33" Type="http://schemas.openxmlformats.org/officeDocument/2006/relationships/image" Target="../media/image73.png"/><Relationship Id="rId38" Type="http://schemas.openxmlformats.org/officeDocument/2006/relationships/customXml" Target="../ink/ink92.xml"/><Relationship Id="rId46" Type="http://schemas.openxmlformats.org/officeDocument/2006/relationships/customXml" Target="../ink/ink96.xml"/><Relationship Id="rId59" Type="http://schemas.openxmlformats.org/officeDocument/2006/relationships/image" Target="../media/image86.png"/><Relationship Id="rId67" Type="http://schemas.openxmlformats.org/officeDocument/2006/relationships/image" Target="../media/image90.png"/><Relationship Id="rId20" Type="http://schemas.openxmlformats.org/officeDocument/2006/relationships/customXml" Target="../ink/ink83.xml"/><Relationship Id="rId41" Type="http://schemas.openxmlformats.org/officeDocument/2006/relationships/image" Target="../media/image77.png"/><Relationship Id="rId54" Type="http://schemas.openxmlformats.org/officeDocument/2006/relationships/customXml" Target="../ink/ink100.xml"/><Relationship Id="rId62" Type="http://schemas.openxmlformats.org/officeDocument/2006/relationships/customXml" Target="../ink/ink104.xml"/><Relationship Id="rId70" Type="http://schemas.openxmlformats.org/officeDocument/2006/relationships/customXml" Target="../ink/ink108.xml"/><Relationship Id="rId75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76.xml"/><Relationship Id="rId15" Type="http://schemas.openxmlformats.org/officeDocument/2006/relationships/image" Target="../media/image63.png"/><Relationship Id="rId23" Type="http://schemas.openxmlformats.org/officeDocument/2006/relationships/image" Target="../media/image67.png"/><Relationship Id="rId28" Type="http://schemas.openxmlformats.org/officeDocument/2006/relationships/customXml" Target="../ink/ink87.xml"/><Relationship Id="rId36" Type="http://schemas.openxmlformats.org/officeDocument/2006/relationships/customXml" Target="../ink/ink91.xml"/><Relationship Id="rId49" Type="http://schemas.openxmlformats.org/officeDocument/2006/relationships/image" Target="../media/image81.png"/><Relationship Id="rId57" Type="http://schemas.openxmlformats.org/officeDocument/2006/relationships/image" Target="../media/image85.png"/><Relationship Id="rId10" Type="http://schemas.openxmlformats.org/officeDocument/2006/relationships/customXml" Target="../ink/ink78.xml"/><Relationship Id="rId31" Type="http://schemas.openxmlformats.org/officeDocument/2006/relationships/image" Target="../media/image72.png"/><Relationship Id="rId44" Type="http://schemas.openxmlformats.org/officeDocument/2006/relationships/customXml" Target="../ink/ink95.xml"/><Relationship Id="rId52" Type="http://schemas.openxmlformats.org/officeDocument/2006/relationships/customXml" Target="../ink/ink99.xml"/><Relationship Id="rId60" Type="http://schemas.openxmlformats.org/officeDocument/2006/relationships/customXml" Target="../ink/ink103.xml"/><Relationship Id="rId65" Type="http://schemas.openxmlformats.org/officeDocument/2006/relationships/image" Target="../media/image89.png"/><Relationship Id="rId73" Type="http://schemas.openxmlformats.org/officeDocument/2006/relationships/image" Target="../media/image93.png"/><Relationship Id="rId78" Type="http://schemas.openxmlformats.org/officeDocument/2006/relationships/customXml" Target="../ink/ink112.xml"/><Relationship Id="rId4" Type="http://schemas.openxmlformats.org/officeDocument/2006/relationships/customXml" Target="../ink/ink75.xml"/><Relationship Id="rId9" Type="http://schemas.openxmlformats.org/officeDocument/2006/relationships/image" Target="../media/image60.png"/><Relationship Id="rId13" Type="http://schemas.openxmlformats.org/officeDocument/2006/relationships/image" Target="../media/image62.png"/><Relationship Id="rId18" Type="http://schemas.openxmlformats.org/officeDocument/2006/relationships/customXml" Target="../ink/ink82.xml"/><Relationship Id="rId39" Type="http://schemas.openxmlformats.org/officeDocument/2006/relationships/image" Target="../media/image76.png"/><Relationship Id="rId34" Type="http://schemas.openxmlformats.org/officeDocument/2006/relationships/customXml" Target="../ink/ink90.xml"/><Relationship Id="rId50" Type="http://schemas.openxmlformats.org/officeDocument/2006/relationships/customXml" Target="../ink/ink98.xml"/><Relationship Id="rId55" Type="http://schemas.openxmlformats.org/officeDocument/2006/relationships/image" Target="../media/image84.png"/><Relationship Id="rId76" Type="http://schemas.openxmlformats.org/officeDocument/2006/relationships/customXml" Target="../ink/ink111.xml"/><Relationship Id="rId7" Type="http://schemas.openxmlformats.org/officeDocument/2006/relationships/image" Target="../media/image59.png"/><Relationship Id="rId71" Type="http://schemas.openxmlformats.org/officeDocument/2006/relationships/image" Target="../media/image92.png"/><Relationship Id="rId2" Type="http://schemas.openxmlformats.org/officeDocument/2006/relationships/customXml" Target="../ink/ink74.xml"/><Relationship Id="rId29" Type="http://schemas.openxmlformats.org/officeDocument/2006/relationships/image" Target="../media/image7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22FB553-5DA6-C97B-00B9-B4E048D5819C}"/>
              </a:ext>
            </a:extLst>
          </p:cNvPr>
          <p:cNvSpPr txBox="1"/>
          <p:nvPr/>
        </p:nvSpPr>
        <p:spPr>
          <a:xfrm>
            <a:off x="1513840" y="680720"/>
            <a:ext cx="91541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noProof="0" dirty="0">
                <a:latin typeface="Arial" panose="020B0604020202020204" pitchFamily="34" charset="0"/>
                <a:cs typeface="Arial" panose="020B0604020202020204" pitchFamily="34" charset="0"/>
              </a:rPr>
              <a:t>Separations above TFNP from Sherali-Adams Lower Bounds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5E63E07-E514-98D6-F3B4-3018EF63B0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1937278"/>
              </p:ext>
            </p:extLst>
          </p:nvPr>
        </p:nvGraphicFramePr>
        <p:xfrm>
          <a:off x="619760" y="5698066"/>
          <a:ext cx="1094232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5580">
                  <a:extLst>
                    <a:ext uri="{9D8B030D-6E8A-4147-A177-3AD203B41FA5}">
                      <a16:colId xmlns:a16="http://schemas.microsoft.com/office/drawing/2014/main" val="689318967"/>
                    </a:ext>
                  </a:extLst>
                </a:gridCol>
                <a:gridCol w="2735580">
                  <a:extLst>
                    <a:ext uri="{9D8B030D-6E8A-4147-A177-3AD203B41FA5}">
                      <a16:colId xmlns:a16="http://schemas.microsoft.com/office/drawing/2014/main" val="1830350926"/>
                    </a:ext>
                  </a:extLst>
                </a:gridCol>
                <a:gridCol w="2735580">
                  <a:extLst>
                    <a:ext uri="{9D8B030D-6E8A-4147-A177-3AD203B41FA5}">
                      <a16:colId xmlns:a16="http://schemas.microsoft.com/office/drawing/2014/main" val="3393611916"/>
                    </a:ext>
                  </a:extLst>
                </a:gridCol>
                <a:gridCol w="2735580">
                  <a:extLst>
                    <a:ext uri="{9D8B030D-6E8A-4147-A177-3AD203B41FA5}">
                      <a16:colId xmlns:a16="http://schemas.microsoft.com/office/drawing/2014/main" val="41343732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Noah Fleming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Anna Gál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Deniz Imrek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Christophe </a:t>
                      </a:r>
                      <a:r>
                        <a:rPr lang="en-US" noProof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Marciot</a:t>
                      </a:r>
                      <a:endParaRPr lang="en-US" noProof="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2751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Lund &amp; Columbia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 Austin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 Austin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Lund University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9138941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CF59D0DA-A654-806C-DAD2-2348E7F19C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821" y="3912498"/>
            <a:ext cx="1790039" cy="166032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18A1BAC-E1A0-E16F-BDA0-576F9240D5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4440" y="3912498"/>
            <a:ext cx="1666240" cy="173266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E1AEA30-9C93-D248-9ABB-B2398ABD1B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8479" y="4029482"/>
            <a:ext cx="1790039" cy="155104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078A9DC-78D7-88E6-A9B1-FD0213B8E4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9659" y="3915815"/>
            <a:ext cx="1837600" cy="178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938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EBC85-F663-65BE-AD9C-E00769F2D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2F35EB7E-AAB9-4C3F-0232-A04A13C2C892}"/>
                  </a:ext>
                </a:extLst>
              </p:cNvPr>
              <p:cNvSpPr txBox="1"/>
              <p:nvPr/>
            </p:nvSpPr>
            <p:spPr>
              <a:xfrm>
                <a:off x="71120" y="193040"/>
                <a:ext cx="10170160" cy="6309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500" noProof="0" dirty="0">
                    <a:cs typeface="Arial" panose="020B0604020202020204" pitchFamily="34" charset="0"/>
                  </a:rPr>
                  <a:t>Tool: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b="0" i="0" noProof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500" b="0" i="0" noProof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US" sz="3500" b="0" i="1" noProof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5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-Proof Complexity</a:t>
                </a:r>
                <a:r>
                  <a:rPr lang="en-US" sz="25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 [Fleming, I.,</a:t>
                </a:r>
                <a:r>
                  <a:rPr lang="en-US" sz="2500" noProof="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Marciot’25]</a:t>
                </a:r>
                <a:r>
                  <a:rPr lang="en-US" sz="35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2F35EB7E-AAB9-4C3F-0232-A04A13C2C8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20" y="193040"/>
                <a:ext cx="10170160" cy="630942"/>
              </a:xfrm>
              <a:prstGeom prst="rect">
                <a:avLst/>
              </a:prstGeom>
              <a:blipFill>
                <a:blip r:embed="rId2"/>
                <a:stretch>
                  <a:fillRect l="-1799" t="-15534" b="-349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EB0630F1-6FF6-7823-4F58-B4E0BAB490DE}"/>
                  </a:ext>
                </a:extLst>
              </p:cNvPr>
              <p:cNvSpPr txBox="1"/>
              <p:nvPr/>
            </p:nvSpPr>
            <p:spPr>
              <a:xfrm>
                <a:off x="609600" y="1669727"/>
                <a:ext cx="10972800" cy="12464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500" noProof="0" dirty="0"/>
                  <a:t>A problem </a:t>
                </a:r>
                <a:r>
                  <a:rPr lang="en-US" sz="2500" noProof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Q</a:t>
                </a:r>
                <a:r>
                  <a:rPr lang="en-US" sz="2500" noProof="0" dirty="0"/>
                  <a:t> in TF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0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500" b="0" i="0" noProof="0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500" noProof="0" dirty="0"/>
                  <a:t> reduces to </a:t>
                </a:r>
                <a:r>
                  <a:rPr lang="en-US" sz="2500" noProof="0" dirty="0" err="1">
                    <a:solidFill>
                      <a:schemeClr val="accent6">
                        <a:lumMod val="75000"/>
                      </a:schemeClr>
                    </a:solidFill>
                  </a:rPr>
                  <a:t>StrongAvoid</a:t>
                </a:r>
                <a:r>
                  <a:rPr lang="en-US" sz="2500" noProof="0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</a:p>
              <a:p>
                <a:pPr algn="ctr"/>
                <a:r>
                  <a:rPr lang="en-US" sz="2500" noProof="0" dirty="0" err="1"/>
                  <a:t>iff</a:t>
                </a:r>
                <a:endParaRPr lang="en-US" sz="2500" noProof="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0" noProof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500" b="0" i="0" noProof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2500" b="0" i="1" noProof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500" noProof="0" dirty="0"/>
                  <a:t>-</a:t>
                </a:r>
                <a:r>
                  <a:rPr lang="en-US" sz="2500" noProof="0" dirty="0">
                    <a:solidFill>
                      <a:schemeClr val="bg2">
                        <a:lumMod val="75000"/>
                      </a:schemeClr>
                    </a:solidFill>
                  </a:rPr>
                  <a:t>(unary) </a:t>
                </a:r>
                <a:r>
                  <a:rPr lang="en-US" sz="2500" noProof="0" dirty="0">
                    <a:solidFill>
                      <a:schemeClr val="accent6">
                        <a:lumMod val="75000"/>
                      </a:schemeClr>
                    </a:solidFill>
                  </a:rPr>
                  <a:t>Sherali-Adams</a:t>
                </a:r>
                <a:r>
                  <a:rPr lang="en-US" sz="2500" noProof="0" dirty="0"/>
                  <a:t> can efficiently prove that </a:t>
                </a:r>
                <a:r>
                  <a:rPr lang="en-US" sz="2500" noProof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Q</a:t>
                </a:r>
                <a:r>
                  <a:rPr lang="en-US" sz="2500" noProof="0" dirty="0"/>
                  <a:t> is total</a:t>
                </a: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EB0630F1-6FF6-7823-4F58-B4E0BAB490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669727"/>
                <a:ext cx="10972800" cy="1246495"/>
              </a:xfrm>
              <a:prstGeom prst="rect">
                <a:avLst/>
              </a:prstGeom>
              <a:blipFill>
                <a:blip r:embed="rId3"/>
                <a:stretch>
                  <a:fillRect t="-3922" b="-112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515C521-B376-D986-E102-7536D4F179D8}"/>
                  </a:ext>
                </a:extLst>
              </p:cNvPr>
              <p:cNvSpPr txBox="1"/>
              <p:nvPr/>
            </p:nvSpPr>
            <p:spPr>
              <a:xfrm>
                <a:off x="609600" y="4124960"/>
                <a:ext cx="10972800" cy="2015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500" noProof="0" dirty="0"/>
                  <a:t>We prove that </a:t>
                </a:r>
                <a:r>
                  <a:rPr lang="en-US" sz="2500" noProof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LOP </a:t>
                </a:r>
                <a:r>
                  <a:rPr lang="en-US" sz="2500" noProof="0" dirty="0"/>
                  <a:t>has no efficient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noProof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500" noProof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2500" i="1" noProof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500" noProof="0" dirty="0"/>
                  <a:t>-</a:t>
                </a:r>
                <a:r>
                  <a:rPr lang="en-US" sz="2500" noProof="0" dirty="0">
                    <a:solidFill>
                      <a:schemeClr val="bg2">
                        <a:lumMod val="75000"/>
                      </a:schemeClr>
                    </a:solidFill>
                  </a:rPr>
                  <a:t>(unary) </a:t>
                </a:r>
                <a:r>
                  <a:rPr lang="en-US" sz="2500" noProof="0" dirty="0">
                    <a:solidFill>
                      <a:schemeClr val="accent6">
                        <a:lumMod val="75000"/>
                      </a:schemeClr>
                    </a:solidFill>
                  </a:rPr>
                  <a:t>Sherali-Adams </a:t>
                </a:r>
                <a:r>
                  <a:rPr lang="en-US" sz="2500" noProof="0" dirty="0"/>
                  <a:t>proof </a:t>
                </a:r>
              </a:p>
              <a:p>
                <a:pPr algn="ctr"/>
                <a:endParaRPr lang="en-US" sz="2500" noProof="0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  <a:p>
                <a:pPr algn="ctr"/>
                <a:endParaRPr lang="en-US" sz="2500" noProof="0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  <a:p>
                <a:pPr algn="ctr"/>
                <a:endParaRPr lang="en-US" sz="2500" noProof="0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  <a:p>
                <a:pPr algn="ctr"/>
                <a:r>
                  <a:rPr lang="en-US" sz="2500" noProof="0" dirty="0"/>
                  <a:t>This result is also used for the second separation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515C521-B376-D986-E102-7536D4F179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4124960"/>
                <a:ext cx="10972800" cy="2015936"/>
              </a:xfrm>
              <a:prstGeom prst="rect">
                <a:avLst/>
              </a:prstGeom>
              <a:blipFill>
                <a:blip r:embed="rId4"/>
                <a:stretch>
                  <a:fillRect t="-2424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7167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9A507-8E8D-6AB6-9F35-1918A1D92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218D7E-9B40-05DC-5B44-C488E1EBF5BD}"/>
              </a:ext>
            </a:extLst>
          </p:cNvPr>
          <p:cNvSpPr txBox="1"/>
          <p:nvPr/>
        </p:nvSpPr>
        <p:spPr>
          <a:xfrm>
            <a:off x="71120" y="193040"/>
            <a:ext cx="103632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noProof="0" dirty="0">
                <a:latin typeface="Arial" panose="020B0604020202020204" pitchFamily="34" charset="0"/>
                <a:cs typeface="Arial" panose="020B0604020202020204" pitchFamily="34" charset="0"/>
              </a:rPr>
              <a:t>What is a proof (for a proof system)?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C4095C-DDCE-9D42-1A45-C8B41449DE67}"/>
              </a:ext>
            </a:extLst>
          </p:cNvPr>
          <p:cNvSpPr txBox="1"/>
          <p:nvPr/>
        </p:nvSpPr>
        <p:spPr>
          <a:xfrm>
            <a:off x="482600" y="1178560"/>
            <a:ext cx="112268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noProof="0" dirty="0"/>
              <a:t>Given an unsatisfiable logical formula, a proof is an </a:t>
            </a:r>
            <a:r>
              <a:rPr lang="en-US" sz="2500" noProof="0" dirty="0">
                <a:solidFill>
                  <a:schemeClr val="accent2">
                    <a:lumMod val="75000"/>
                  </a:schemeClr>
                </a:solidFill>
              </a:rPr>
              <a:t>efficiently verifiable </a:t>
            </a:r>
            <a:r>
              <a:rPr lang="en-US" sz="2500" noProof="0" dirty="0"/>
              <a:t>deduction, using only some specific (to the proof system) rules, that concludes with a contradiction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EB598EB-EC40-3360-F7DA-712D378235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286" y="3271520"/>
            <a:ext cx="9779427" cy="255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665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7CDC9-202B-6BBD-1925-B33BD8580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D3104F3-C6FE-7DEA-0900-9BF8AF66A2D0}"/>
              </a:ext>
            </a:extLst>
          </p:cNvPr>
          <p:cNvSpPr txBox="1"/>
          <p:nvPr/>
        </p:nvSpPr>
        <p:spPr>
          <a:xfrm>
            <a:off x="71120" y="193040"/>
            <a:ext cx="103632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noProof="0" dirty="0">
                <a:latin typeface="Arial" panose="020B0604020202020204" pitchFamily="34" charset="0"/>
                <a:cs typeface="Arial" panose="020B0604020202020204" pitchFamily="34" charset="0"/>
              </a:rPr>
              <a:t>What is a proof (for a proof system)?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FFE1F53-C975-8A64-3DDA-CEDB7831AE46}"/>
              </a:ext>
            </a:extLst>
          </p:cNvPr>
          <p:cNvSpPr txBox="1"/>
          <p:nvPr/>
        </p:nvSpPr>
        <p:spPr>
          <a:xfrm>
            <a:off x="482600" y="1178560"/>
            <a:ext cx="11226800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noProof="0" dirty="0"/>
              <a:t>Given an unsatisfiable logical formula, a proof is an </a:t>
            </a:r>
            <a:r>
              <a:rPr lang="en-US" sz="2500" noProof="0" dirty="0">
                <a:solidFill>
                  <a:schemeClr val="accent2">
                    <a:lumMod val="75000"/>
                  </a:schemeClr>
                </a:solidFill>
              </a:rPr>
              <a:t>efficiently verifiable </a:t>
            </a:r>
            <a:r>
              <a:rPr lang="en-US" sz="2500" noProof="0" dirty="0"/>
              <a:t>deduction, using only some specific (to the proof system) rules, that concludes with a contradiction</a:t>
            </a:r>
          </a:p>
          <a:p>
            <a:endParaRPr lang="en-US" sz="2500" noProof="0" dirty="0"/>
          </a:p>
          <a:p>
            <a:endParaRPr lang="en-US" sz="2500" noProof="0" dirty="0"/>
          </a:p>
          <a:p>
            <a:r>
              <a:rPr lang="en-US" sz="2500" noProof="0" dirty="0"/>
              <a:t>What’s important to remember for this talk:</a:t>
            </a:r>
          </a:p>
          <a:p>
            <a:endParaRPr lang="en-US" sz="2500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noProof="0" dirty="0"/>
              <a:t> We want to lower bound the complexity of </a:t>
            </a:r>
            <a:r>
              <a:rPr lang="en-US" sz="2500" noProof="0" dirty="0">
                <a:solidFill>
                  <a:schemeClr val="bg2">
                    <a:lumMod val="75000"/>
                  </a:schemeClr>
                </a:solidFill>
              </a:rPr>
              <a:t>(unary) </a:t>
            </a:r>
            <a:r>
              <a:rPr lang="en-US" sz="2500" noProof="0" dirty="0">
                <a:solidFill>
                  <a:schemeClr val="accent6">
                    <a:lumMod val="75000"/>
                  </a:schemeClr>
                </a:solidFill>
              </a:rPr>
              <a:t>Sherali-Adams</a:t>
            </a:r>
            <a:r>
              <a:rPr lang="en-US" sz="2500" noProof="0" dirty="0"/>
              <a:t> proofs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noProof="0" dirty="0"/>
              <a:t> </a:t>
            </a:r>
            <a:r>
              <a:rPr lang="en-US" sz="2500" noProof="0" dirty="0">
                <a:solidFill>
                  <a:schemeClr val="accent6">
                    <a:lumMod val="75000"/>
                  </a:schemeClr>
                </a:solidFill>
              </a:rPr>
              <a:t>Sherali-Adams</a:t>
            </a:r>
            <a:r>
              <a:rPr lang="en-US" sz="2500" noProof="0" dirty="0"/>
              <a:t> treats formulas as polynomial inequalities and a proof is simply a collection of polynomials</a:t>
            </a:r>
          </a:p>
          <a:p>
            <a:endParaRPr lang="en-US" sz="2500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noProof="0" dirty="0"/>
              <a:t> The </a:t>
            </a:r>
            <a:r>
              <a:rPr lang="en-US" sz="2500" noProof="0" dirty="0">
                <a:solidFill>
                  <a:schemeClr val="accent2">
                    <a:lumMod val="75000"/>
                  </a:schemeClr>
                </a:solidFill>
              </a:rPr>
              <a:t>degree</a:t>
            </a:r>
            <a:r>
              <a:rPr lang="en-US" sz="2500" noProof="0" dirty="0"/>
              <a:t> is a lower bound on the complexity</a:t>
            </a:r>
          </a:p>
        </p:txBody>
      </p:sp>
    </p:spTree>
    <p:extLst>
      <p:ext uri="{BB962C8B-B14F-4D97-AF65-F5344CB8AC3E}">
        <p14:creationId xmlns:p14="http://schemas.microsoft.com/office/powerpoint/2010/main" val="540731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51047-93F6-CD78-D0F2-5BAA8BF7A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A0927079-EF1E-9F8A-71C8-3495AF94A3CC}"/>
                  </a:ext>
                </a:extLst>
              </p:cNvPr>
              <p:cNvSpPr txBox="1"/>
              <p:nvPr/>
            </p:nvSpPr>
            <p:spPr>
              <a:xfrm>
                <a:off x="71120" y="193040"/>
                <a:ext cx="4572000" cy="6309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500" noProof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500" noProof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US" sz="3500" i="1" noProof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5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-Proof</a:t>
                </a: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A0927079-EF1E-9F8A-71C8-3495AF94A3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20" y="193040"/>
                <a:ext cx="4572000" cy="630942"/>
              </a:xfrm>
              <a:prstGeom prst="rect">
                <a:avLst/>
              </a:prstGeom>
              <a:blipFill>
                <a:blip r:embed="rId2"/>
                <a:stretch>
                  <a:fillRect t="-15534" b="-349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213FB4F8-75AC-E7B0-A8BB-632E3AA7BF30}"/>
                  </a:ext>
                </a:extLst>
              </p:cNvPr>
              <p:cNvSpPr txBox="1"/>
              <p:nvPr/>
            </p:nvSpPr>
            <p:spPr>
              <a:xfrm>
                <a:off x="599440" y="1220224"/>
                <a:ext cx="10993120" cy="4370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500" noProof="0" dirty="0"/>
                  <a:t>Our unsatisfiable formula is an AND of DNFs. We call the DNFs </a:t>
                </a:r>
                <a:r>
                  <a:rPr lang="en-US" sz="2500" noProof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Axioms</a:t>
                </a:r>
                <a:r>
                  <a:rPr lang="en-US" sz="2500" noProof="0" dirty="0"/>
                  <a:t> </a:t>
                </a:r>
              </a:p>
              <a:p>
                <a:endParaRPr lang="en-US" sz="2500" noProof="0" dirty="0"/>
              </a:p>
              <a:p>
                <a:endParaRPr lang="en-US" sz="2500" noProof="0" dirty="0"/>
              </a:p>
              <a:p>
                <a:endParaRPr lang="en-US" sz="2500" noProof="0" dirty="0"/>
              </a:p>
              <a:p>
                <a:r>
                  <a:rPr lang="en-US" sz="2500" noProof="0" dirty="0"/>
                  <a:t>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0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500" b="0" i="0" noProof="0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500" noProof="0" dirty="0"/>
                  <a:t>-proof is a 2 step process</a:t>
                </a:r>
              </a:p>
              <a:p>
                <a:endParaRPr lang="en-US" sz="2500" noProof="0" dirty="0"/>
              </a:p>
              <a:p>
                <a:endParaRPr lang="en-US" sz="2500" noProof="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800" noProof="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noProof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noProof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US" sz="2800" i="1" noProof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500" noProof="0" dirty="0">
                    <a:solidFill>
                      <a:schemeClr val="accent5">
                        <a:lumMod val="75000"/>
                      </a:schemeClr>
                    </a:solidFill>
                  </a:rPr>
                  <a:t>-weakening</a:t>
                </a:r>
                <a:r>
                  <a:rPr lang="en-US" sz="2500" noProof="0" dirty="0">
                    <a:solidFill>
                      <a:schemeClr val="bg2">
                        <a:lumMod val="10000"/>
                      </a:schemeClr>
                    </a:solidFill>
                  </a:rPr>
                  <a:t>: enlarge our </a:t>
                </a:r>
                <a:r>
                  <a:rPr lang="en-US" sz="2500" noProof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axiom</a:t>
                </a:r>
                <a:r>
                  <a:rPr lang="en-US" sz="2500" noProof="0" dirty="0">
                    <a:solidFill>
                      <a:schemeClr val="bg2">
                        <a:lumMod val="10000"/>
                      </a:schemeClr>
                    </a:solidFill>
                  </a:rPr>
                  <a:t> set</a:t>
                </a:r>
              </a:p>
              <a:p>
                <a:pPr lvl="1"/>
                <a:r>
                  <a:rPr lang="en-US" sz="2500" noProof="0" dirty="0"/>
                  <a:t>	</a:t>
                </a:r>
              </a:p>
              <a:p>
                <a:pPr marL="457200" indent="-457200">
                  <a:buFont typeface="+mj-lt"/>
                  <a:buAutoNum type="arabicPeriod"/>
                </a:pPr>
                <a:endParaRPr lang="en-US" sz="2500" noProof="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500" noProof="0" dirty="0"/>
                  <a:t> Regular proof: using the new set of </a:t>
                </a:r>
                <a:r>
                  <a:rPr lang="en-US" sz="2500" noProof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axioms</a:t>
                </a: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213FB4F8-75AC-E7B0-A8BB-632E3AA7BF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440" y="1220224"/>
                <a:ext cx="10993120" cy="4370427"/>
              </a:xfrm>
              <a:prstGeom prst="rect">
                <a:avLst/>
              </a:prstGeom>
              <a:blipFill>
                <a:blip r:embed="rId3"/>
                <a:stretch>
                  <a:fillRect l="-998" t="-976" b="-23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588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31DDC-0177-6982-C7F1-009786AB5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E193C17-4939-7CC4-A306-9D65E04FA75A}"/>
              </a:ext>
            </a:extLst>
          </p:cNvPr>
          <p:cNvSpPr txBox="1"/>
          <p:nvPr/>
        </p:nvSpPr>
        <p:spPr>
          <a:xfrm>
            <a:off x="71120" y="193040"/>
            <a:ext cx="860552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noProof="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5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LOP 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3500" noProof="0" dirty="0">
                <a:latin typeface="Arial" panose="020B0604020202020204" pitchFamily="34" charset="0"/>
                <a:cs typeface="Arial" panose="020B0604020202020204" pitchFamily="34" charset="0"/>
              </a:rPr>
              <a:t>total” as an unsatisfiable formula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DA3FC1F0-6E70-F96D-B205-9A62F29A423F}"/>
                  </a:ext>
                </a:extLst>
              </p:cNvPr>
              <p:cNvSpPr txBox="1"/>
              <p:nvPr/>
            </p:nvSpPr>
            <p:spPr>
              <a:xfrm>
                <a:off x="487680" y="1173967"/>
                <a:ext cx="7924800" cy="5080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500" noProof="0" dirty="0">
                    <a:solidFill>
                      <a:schemeClr val="bg2">
                        <a:lumMod val="10000"/>
                      </a:schemeClr>
                    </a:solidFill>
                  </a:rPr>
                  <a:t>Variable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1" noProof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500" b="0" i="1" noProof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500" b="0" i="1" noProof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500" b="0" i="1" noProof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500" b="0" i="1" noProof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sz="2500" b="0" i="1" noProof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500" noProof="0" dirty="0">
                    <a:solidFill>
                      <a:schemeClr val="bg2">
                        <a:lumMod val="10000"/>
                      </a:schemeClr>
                    </a:solidFill>
                  </a:rPr>
                  <a:t> indicates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2500" b="0" i="1" noProof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</a:rPr>
                      <m:t>≺</m:t>
                    </m:r>
                    <m:r>
                      <a:rPr lang="en-US" sz="2500" b="0" i="1" noProof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sz="2500" noProof="0" dirty="0">
                    <a:solidFill>
                      <a:schemeClr val="bg2">
                        <a:lumMod val="10000"/>
                      </a:schemeClr>
                    </a:solidFill>
                  </a:rPr>
                  <a:t> in purported order</a:t>
                </a: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DA3FC1F0-6E70-F96D-B205-9A62F29A42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80" y="1173967"/>
                <a:ext cx="7924800" cy="508024"/>
              </a:xfrm>
              <a:prstGeom prst="rect">
                <a:avLst/>
              </a:prstGeom>
              <a:blipFill>
                <a:blip r:embed="rId2"/>
                <a:stretch>
                  <a:fillRect l="-1231" t="-10843" b="-216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A8327C9-3EE0-BE40-7B3E-463A38ABC35A}"/>
                  </a:ext>
                </a:extLst>
              </p:cNvPr>
              <p:cNvSpPr txBox="1"/>
              <p:nvPr/>
            </p:nvSpPr>
            <p:spPr>
              <a:xfrm>
                <a:off x="645160" y="2934582"/>
                <a:ext cx="7609840" cy="25650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tabLst>
                    <a:tab pos="3597275" algn="l"/>
                    <a:tab pos="4511675" algn="l"/>
                    <a:tab pos="5943600" algn="l"/>
                  </a:tabLst>
                </a:pPr>
                <a14:m>
                  <m:oMath xmlns:m="http://schemas.openxmlformats.org/officeDocument/2006/math">
                    <m:r>
                      <a:rPr lang="en-US" sz="2500" i="1" noProof="0" smtClean="0">
                        <a:latin typeface="Cambria Math" panose="02040503050406030204" pitchFamily="18" charset="0"/>
                      </a:rPr>
                      <m:t>¬</m:t>
                    </m:r>
                    <m:sSub>
                      <m:sSubPr>
                        <m:ctrlPr>
                          <a:rPr lang="en-US" sz="2500" b="0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500" noProof="0" dirty="0"/>
                  <a:t> 		</a:t>
                </a:r>
                <a:r>
                  <a:rPr lang="en-US" sz="2500" noProof="0" dirty="0" err="1"/>
                  <a:t>Irreflexivity</a:t>
                </a:r>
                <a:endParaRPr lang="en-US" sz="2500" noProof="0" dirty="0"/>
              </a:p>
              <a:p>
                <a:pPr>
                  <a:tabLst>
                    <a:tab pos="3597275" algn="l"/>
                    <a:tab pos="4511675" algn="l"/>
                    <a:tab pos="5943600" algn="l"/>
                  </a:tabLst>
                </a:pPr>
                <a14:m>
                  <m:oMath xmlns:m="http://schemas.openxmlformats.org/officeDocument/2006/math">
                    <m:r>
                      <a:rPr lang="en-US" sz="2500" i="1" noProof="0" smtClean="0">
                        <a:latin typeface="Cambria Math" panose="02040503050406030204" pitchFamily="18" charset="0"/>
                      </a:rPr>
                      <m:t>¬</m:t>
                    </m:r>
                    <m:sSub>
                      <m:sSubPr>
                        <m:ctrlPr>
                          <a:rPr lang="en-US" sz="2500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500" i="1" noProof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sz="2500" i="1" noProof="0" smtClean="0">
                        <a:latin typeface="Cambria Math" panose="02040503050406030204" pitchFamily="18" charset="0"/>
                      </a:rPr>
                      <m:t>∨¬</m:t>
                    </m:r>
                    <m:sSub>
                      <m:sSubPr>
                        <m:ctrlPr>
                          <a:rPr lang="en-US" sz="2500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500" i="1" noProof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500" i="1" noProof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500" noProof="0" dirty="0"/>
                  <a:t>		Asymmetry	</a:t>
                </a:r>
              </a:p>
              <a:p>
                <a:pPr>
                  <a:tabLst>
                    <a:tab pos="3597275" algn="l"/>
                    <a:tab pos="4511675" algn="l"/>
                    <a:tab pos="5943600" algn="l"/>
                  </a:tabLs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500" i="1" noProof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500" i="1" noProof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2500" i="1" noProof="0">
                        <a:latin typeface="Cambria Math" panose="02040503050406030204" pitchFamily="18" charset="0"/>
                      </a:rPr>
                      <m:t>∨¬</m:t>
                    </m:r>
                    <m:sSub>
                      <m:sSubPr>
                        <m:ctrlPr>
                          <a:rPr lang="en-US" sz="2500" i="1" noProof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500" i="1" noProof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sz="2500" i="1" noProof="0">
                        <a:latin typeface="Cambria Math" panose="02040503050406030204" pitchFamily="18" charset="0"/>
                      </a:rPr>
                      <m:t>∨¬</m:t>
                    </m:r>
                    <m:sSub>
                      <m:sSubPr>
                        <m:ctrlPr>
                          <a:rPr lang="en-US" sz="2500" i="1" noProof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500" i="1" noProof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500" noProof="0" dirty="0"/>
                  <a:t>		Transitivity</a:t>
                </a:r>
              </a:p>
              <a:p>
                <a:pPr>
                  <a:tabLst>
                    <a:tab pos="3597275" algn="l"/>
                    <a:tab pos="4511675" algn="l"/>
                    <a:tab pos="5943600" algn="l"/>
                  </a:tabLs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500" i="1" noProof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500" i="1" noProof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sz="2500" i="1" noProof="0" smtClean="0">
                        <a:latin typeface="Cambria Math" panose="02040503050406030204" pitchFamily="18" charset="0"/>
                      </a:rPr>
                      <m:t>∨</m:t>
                    </m:r>
                    <m:sSub>
                      <m:sSubPr>
                        <m:ctrlPr>
                          <a:rPr lang="en-US" sz="2500" i="1" noProof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500" i="1" noProof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500" noProof="0" dirty="0"/>
                  <a:t>		Totality</a:t>
                </a:r>
              </a:p>
              <a:p>
                <a:pPr>
                  <a:tabLst>
                    <a:tab pos="3597275" algn="l"/>
                    <a:tab pos="4511675" algn="l"/>
                    <a:tab pos="5943600" algn="l"/>
                  </a:tabLst>
                </a:pPr>
                <a:endParaRPr lang="en-US" sz="2500" noProof="0" dirty="0"/>
              </a:p>
              <a:p>
                <a:pPr>
                  <a:tabLst>
                    <a:tab pos="3597275" algn="l"/>
                    <a:tab pos="4511675" algn="l"/>
                    <a:tab pos="5943600" algn="l"/>
                  </a:tabLst>
                </a:pPr>
                <a14:m>
                  <m:oMath xmlns:m="http://schemas.openxmlformats.org/officeDocument/2006/math">
                    <m:nary>
                      <m:naryPr>
                        <m:chr m:val="⋁"/>
                        <m:supHide m:val="on"/>
                        <m:ctrlPr>
                          <a:rPr lang="en-US" sz="2500" b="0" i="1" noProof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∈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500" b="0" i="1" noProof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500" b="0" i="1" noProof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\</m:t>
                        </m:r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500" b="0" i="1" noProof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500" b="0" i="1" noProof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500" b="0" i="1" noProof="0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sz="2500" b="0" i="1" noProof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500" b="0" i="1" noProof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2500" noProof="0" dirty="0"/>
                  <a:t>		Non-minimality of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sz="2500" noProof="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A8327C9-3EE0-BE40-7B3E-463A38ABC3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160" y="2934582"/>
                <a:ext cx="7609840" cy="2565061"/>
              </a:xfrm>
              <a:prstGeom prst="rect">
                <a:avLst/>
              </a:prstGeom>
              <a:blipFill>
                <a:blip r:embed="rId3"/>
                <a:stretch>
                  <a:fillRect l="-5128" t="-1900" b="-258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Accolade fermante 5">
            <a:extLst>
              <a:ext uri="{FF2B5EF4-FFF2-40B4-BE49-F238E27FC236}">
                <a16:creationId xmlns:a16="http://schemas.microsoft.com/office/drawing/2014/main" id="{823640A3-C037-7EFB-FFF8-9D79A8CAE930}"/>
              </a:ext>
            </a:extLst>
          </p:cNvPr>
          <p:cNvSpPr/>
          <p:nvPr/>
        </p:nvSpPr>
        <p:spPr>
          <a:xfrm>
            <a:off x="7045960" y="3010782"/>
            <a:ext cx="1046480" cy="1584960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8DFE6149-5208-046C-3B7E-CE2E085D7BFA}"/>
                  </a:ext>
                </a:extLst>
              </p:cNvPr>
              <p:cNvSpPr txBox="1"/>
              <p:nvPr/>
            </p:nvSpPr>
            <p:spPr>
              <a:xfrm>
                <a:off x="8255000" y="3564735"/>
                <a:ext cx="2651760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≺</m:t>
                    </m:r>
                  </m:oMath>
                </a14:m>
                <a:r>
                  <a:rPr lang="en-US" sz="2500" noProof="0" dirty="0"/>
                  <a:t> is a total order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8DFE6149-5208-046C-3B7E-CE2E085D7B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5000" y="3564735"/>
                <a:ext cx="2651760" cy="477054"/>
              </a:xfrm>
              <a:prstGeom prst="rect">
                <a:avLst/>
              </a:prstGeom>
              <a:blipFill>
                <a:blip r:embed="rId4"/>
                <a:stretch>
                  <a:fillRect t="-10256" b="-307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F7F25D1-6956-2B42-296A-91E27E67DC0F}"/>
                  </a:ext>
                </a:extLst>
              </p:cNvPr>
              <p:cNvSpPr txBox="1"/>
              <p:nvPr/>
            </p:nvSpPr>
            <p:spPr>
              <a:xfrm>
                <a:off x="533400" y="2045582"/>
                <a:ext cx="5821680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500" b="0" noProof="0" dirty="0"/>
                  <a:t>For all distinct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2500" b="0" i="1" noProof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endParaRPr lang="en-US" sz="2500" noProof="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F7F25D1-6956-2B42-296A-91E27E67DC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2045582"/>
                <a:ext cx="5821680" cy="477054"/>
              </a:xfrm>
              <a:prstGeom prst="rect">
                <a:avLst/>
              </a:prstGeom>
              <a:blipFill>
                <a:blip r:embed="rId5"/>
                <a:stretch>
                  <a:fillRect t="-10256" b="-307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ZoneTexte 7">
            <a:extLst>
              <a:ext uri="{FF2B5EF4-FFF2-40B4-BE49-F238E27FC236}">
                <a16:creationId xmlns:a16="http://schemas.microsoft.com/office/drawing/2014/main" id="{01044A53-F8D2-1D7A-DB17-345521AF068F}"/>
              </a:ext>
            </a:extLst>
          </p:cNvPr>
          <p:cNvSpPr txBox="1"/>
          <p:nvPr/>
        </p:nvSpPr>
        <p:spPr>
          <a:xfrm>
            <a:off x="8427720" y="5042782"/>
            <a:ext cx="2651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>
                <a:solidFill>
                  <a:srgbClr val="FF0000"/>
                </a:solidFill>
              </a:rPr>
              <a:t>Think of those as DNFs with terms of size 1! </a:t>
            </a:r>
          </a:p>
        </p:txBody>
      </p:sp>
    </p:spTree>
    <p:extLst>
      <p:ext uri="{BB962C8B-B14F-4D97-AF65-F5344CB8AC3E}">
        <p14:creationId xmlns:p14="http://schemas.microsoft.com/office/powerpoint/2010/main" val="214260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/>
      <p:bldP spid="6" grpId="0" uiExpand="1" animBg="1"/>
      <p:bldP spid="7" grpId="0" uiExpand="1"/>
      <p:bldP spid="9" grpId="0" uiExpand="1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8C109-8AC0-6E6F-6877-941DAF138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38FECA6C-B7CA-1045-8925-05386A3E7B7E}"/>
                  </a:ext>
                </a:extLst>
              </p:cNvPr>
              <p:cNvSpPr txBox="1"/>
              <p:nvPr/>
            </p:nvSpPr>
            <p:spPr>
              <a:xfrm>
                <a:off x="71120" y="193040"/>
                <a:ext cx="3281680" cy="6309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500" noProof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500" noProof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US" sz="3500" i="1" noProof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5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-Weakening</a:t>
                </a: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38FECA6C-B7CA-1045-8925-05386A3E7B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20" y="193040"/>
                <a:ext cx="3281680" cy="630942"/>
              </a:xfrm>
              <a:prstGeom prst="rect">
                <a:avLst/>
              </a:prstGeom>
              <a:blipFill>
                <a:blip r:embed="rId3"/>
                <a:stretch>
                  <a:fillRect t="-15534" b="-349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49D8D7BC-7700-DB68-51A7-4F3E7B2D87D8}"/>
                  </a:ext>
                </a:extLst>
              </p:cNvPr>
              <p:cNvSpPr txBox="1"/>
              <p:nvPr/>
            </p:nvSpPr>
            <p:spPr>
              <a:xfrm>
                <a:off x="482600" y="1219200"/>
                <a:ext cx="11226800" cy="12464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500" noProof="0" dirty="0"/>
                  <a:t>Before starting the proof, we can </a:t>
                </a:r>
                <a:r>
                  <a:rPr lang="en-US" sz="2500" noProof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add</a:t>
                </a:r>
                <a:r>
                  <a:rPr lang="en-US" sz="2500" noProof="0" dirty="0"/>
                  <a:t> any </a:t>
                </a:r>
                <a:r>
                  <a:rPr lang="en-US" sz="2500" noProof="0" dirty="0">
                    <a:solidFill>
                      <a:schemeClr val="accent5">
                        <a:lumMod val="75000"/>
                      </a:schemeClr>
                    </a:solidFill>
                  </a:rPr>
                  <a:t>semantic weakening </a:t>
                </a:r>
                <a:r>
                  <a:rPr lang="en-US" sz="2500" noProof="0" dirty="0"/>
                  <a:t>of the axioms</a:t>
                </a:r>
              </a:p>
              <a:p>
                <a:endParaRPr lang="en-US" sz="2500" noProof="0" dirty="0"/>
              </a:p>
              <a:p>
                <a:r>
                  <a:rPr lang="en-US" sz="2500" noProof="0" dirty="0"/>
                  <a:t>i.e. can add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500" b="0" i="1" noProof="0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500" noProof="0" dirty="0"/>
                  <a:t> if for some axiom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sz="2500" noProof="0" dirty="0"/>
                  <a:t>,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sz="2500" b="0" i="1" noProof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sz="2500" b="0" i="1" noProof="0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500" b="0" i="1" noProof="0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′(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500" noProof="0" dirty="0"/>
              </a:p>
            </p:txBody>
          </p:sp>
        </mc:Choice>
        <mc:Fallback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49D8D7BC-7700-DB68-51A7-4F3E7B2D87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600" y="1219200"/>
                <a:ext cx="11226800" cy="1246495"/>
              </a:xfrm>
              <a:prstGeom prst="rect">
                <a:avLst/>
              </a:prstGeom>
              <a:blipFill>
                <a:blip r:embed="rId4"/>
                <a:stretch>
                  <a:fillRect l="-869" t="-3431" b="-112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262DF0F3-229D-0EA7-696E-65F820000380}"/>
                  </a:ext>
                </a:extLst>
              </p:cNvPr>
              <p:cNvSpPr txBox="1"/>
              <p:nvPr/>
            </p:nvSpPr>
            <p:spPr>
              <a:xfrm>
                <a:off x="482600" y="3188752"/>
                <a:ext cx="10886440" cy="1383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500" noProof="0" dirty="0"/>
                  <a:t>Example: 	</a:t>
                </a:r>
                <a14:m>
                  <m:oMath xmlns:m="http://schemas.openxmlformats.org/officeDocument/2006/math">
                    <m:nary>
                      <m:naryPr>
                        <m:chr m:val="⋁"/>
                        <m:supHide m:val="on"/>
                        <m:ctrlPr>
                          <a:rPr lang="en-US" sz="2500" i="1" noProof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500" i="1" noProof="0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sz="2500" i="1" noProof="0" smtClean="0">
                            <a:latin typeface="Cambria Math" panose="02040503050406030204" pitchFamily="18" charset="0"/>
                          </a:rPr>
                          <m:t>∈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500" i="1" noProof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500" i="1" noProof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  <m:r>
                          <a:rPr lang="en-US" sz="2500" i="1" noProof="0" smtClean="0">
                            <a:latin typeface="Cambria Math" panose="02040503050406030204" pitchFamily="18" charset="0"/>
                          </a:rPr>
                          <m:t>\</m:t>
                        </m:r>
                        <m:r>
                          <m:rPr>
                            <m:sty m:val="p"/>
                          </m:rPr>
                          <a:rPr lang="en-US" sz="2500" i="1" noProof="0" smtClean="0"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500" i="1" noProof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500" i="1" noProof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500" i="1" noProof="0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sz="2500" i="1" noProof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500" i="1" noProof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2500" noProof="0" dirty="0"/>
                  <a:t> 	can be </a:t>
                </a:r>
                <a:r>
                  <a:rPr lang="en-US" sz="2500" noProof="0" dirty="0">
                    <a:solidFill>
                      <a:schemeClr val="accent5">
                        <a:lumMod val="75000"/>
                      </a:schemeClr>
                    </a:solidFill>
                  </a:rPr>
                  <a:t>semantically weakened</a:t>
                </a:r>
                <a:r>
                  <a:rPr lang="en-US" sz="2500" noProof="0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:r>
                  <a:rPr lang="en-US" sz="2500" noProof="0" dirty="0"/>
                  <a:t>to </a:t>
                </a:r>
              </a:p>
              <a:p>
                <a:endParaRPr lang="en-US" sz="2500" noProof="0" dirty="0"/>
              </a:p>
              <a:p>
                <a:pPr algn="ctr"/>
                <a14:m>
                  <m:oMath xmlns:m="http://schemas.openxmlformats.org/officeDocument/2006/math">
                    <m:d>
                      <m:dPr>
                        <m:ctrlPr>
                          <a:rPr lang="en-US" sz="2500" i="1" noProof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⋁"/>
                            <m:supHide m:val="on"/>
                            <m:ctrlPr>
                              <a:rPr lang="en-US" sz="2500" i="1" noProof="0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sz="2500" i="1" noProof="0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sz="2500" i="1" noProof="0" smtClean="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500" i="1" noProof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500" i="1" noProof="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d>
                            <m:r>
                              <a:rPr lang="en-US" sz="2500" i="1" noProof="0" smtClean="0">
                                <a:latin typeface="Cambria Math" panose="02040503050406030204" pitchFamily="18" charset="0"/>
                              </a:rPr>
                              <m:t>\</m:t>
                            </m:r>
                            <m:r>
                              <a:rPr lang="en-US" sz="2500" i="1" noProof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/>
                          <m:e>
                            <m:nary>
                              <m:naryPr>
                                <m:chr m:val="⋁"/>
                                <m:supHide m:val="on"/>
                                <m:ctrlPr>
                                  <a:rPr lang="en-US" sz="2500" b="0" i="1" noProof="0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7"/>
                                  </m:rPr>
                                  <a:rPr lang="en-US" sz="2500" b="0" i="1" noProof="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500" b="0" i="1" noProof="0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500" b="0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500" b="0" i="1" noProof="0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d>
                                <m:r>
                                  <a:rPr lang="en-US" sz="2500" b="0" i="1" noProof="0" smtClean="0">
                                    <a:latin typeface="Cambria Math" panose="02040503050406030204" pitchFamily="18" charset="0"/>
                                  </a:rPr>
                                  <m:t>\</m:t>
                                </m:r>
                                <m:r>
                                  <a:rPr lang="en-US" sz="2500" b="0" i="1" noProof="0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2500" b="0" i="1" noProof="0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500" b="0" i="1" noProof="0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  <m:sup/>
                              <m:e>
                                <m:r>
                                  <a:rPr lang="en-US" sz="2500" b="0" i="1" noProof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</m:e>
                            </m:nary>
                            <m:sSub>
                              <m:sSubPr>
                                <m:ctrlPr>
                                  <a:rPr lang="en-US" sz="2500" i="1" noProof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500" i="1" noProof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500" i="1" noProof="0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sz="2500" i="1" noProof="0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500" i="1" noProof="0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500" b="0" i="1" noProof="0" smtClean="0">
                                <a:latin typeface="Cambria Math" panose="02040503050406030204" pitchFamily="18" charset="0"/>
                              </a:rPr>
                              <m:t>∧</m:t>
                            </m:r>
                            <m:sSub>
                              <m:sSubPr>
                                <m:ctrlPr>
                                  <a:rPr lang="en-US" sz="2500" b="0" i="1" noProof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500" b="0" i="1" noProof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500" b="0" i="1" noProof="0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2500" b="0" i="1" noProof="0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500" b="0" i="1" noProof="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sz="2500" b="0" i="1" noProof="0" smtClean="0">
                                <a:latin typeface="Cambria Math" panose="02040503050406030204" pitchFamily="18" charset="0"/>
                              </a:rPr>
                              <m:t>)∨(</m:t>
                            </m:r>
                            <m:sSub>
                              <m:sSubPr>
                                <m:ctrlPr>
                                  <a:rPr lang="en-US" sz="2500" b="0" i="1" noProof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500" b="0" i="1" noProof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500" b="0" i="1" noProof="0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sz="2500" b="0" i="1" noProof="0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500" b="0" i="1" noProof="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sz="2500" b="0" i="1" noProof="0" smtClean="0">
                                <a:latin typeface="Cambria Math" panose="02040503050406030204" pitchFamily="18" charset="0"/>
                              </a:rPr>
                              <m:t>∧</m:t>
                            </m:r>
                            <m:sSub>
                              <m:sSubPr>
                                <m:ctrlPr>
                                  <a:rPr lang="en-US" sz="2500" b="0" i="1" noProof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500" b="0" i="1" noProof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500" b="0" i="1" noProof="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500" b="0" i="1" noProof="0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500" b="0" i="1" noProof="0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500" b="0" i="1" noProof="0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</m:e>
                    </m:d>
                    <m:r>
                      <a:rPr lang="en-US" sz="2500" b="0" i="1" noProof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∨(</m:t>
                    </m:r>
                    <m:nary>
                      <m:naryPr>
                        <m:chr m:val="⋁"/>
                        <m:supHide m:val="on"/>
                        <m:ctrlPr>
                          <a:rPr lang="en-US" sz="2500" b="0" i="1" noProof="0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500" b="0" i="1" noProof="0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500" b="0" i="1" noProof="0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500" b="0" i="1" noProof="0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sz="2500" b="0" i="1" noProof="0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∈[</m:t>
                        </m:r>
                        <m:r>
                          <a:rPr lang="en-US" sz="2500" b="0" i="1" noProof="0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500" b="0" i="1" noProof="0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sub>
                      <m:sup/>
                      <m:e>
                        <m:r>
                          <a:rPr lang="en-US" sz="2500" b="0" i="1" noProof="0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¬</m:t>
                        </m:r>
                        <m:sSub>
                          <m:sSubPr>
                            <m:ctrlPr>
                              <a:rPr lang="en-US" sz="2500" b="0" i="1" noProof="0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500" b="0" i="1" noProof="0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500" b="0" i="1" noProof="0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500" b="0" i="1" noProof="0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500" b="0" i="1" noProof="0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sz="2500" b="0" i="1" noProof="0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∧¬</m:t>
                        </m:r>
                        <m:sSub>
                          <m:sSubPr>
                            <m:ctrlPr>
                              <a:rPr lang="en-US" sz="2500" b="0" i="1" noProof="0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500" b="0" i="1" noProof="0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500" b="0" i="1" noProof="0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sz="2500" b="0" i="1" noProof="0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500" b="0" i="1" noProof="0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500" b="0" i="1" noProof="0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sz="2500" noProof="0" dirty="0">
                    <a:solidFill>
                      <a:schemeClr val="bg1">
                        <a:lumMod val="65000"/>
                      </a:schemeClr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262DF0F3-229D-0EA7-696E-65F8200003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600" y="3188752"/>
                <a:ext cx="10886440" cy="1383136"/>
              </a:xfrm>
              <a:prstGeom prst="rect">
                <a:avLst/>
              </a:prstGeom>
              <a:blipFill>
                <a:blip r:embed="rId5"/>
                <a:stretch>
                  <a:fillRect l="-896" t="-325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>
            <a:extLst>
              <a:ext uri="{FF2B5EF4-FFF2-40B4-BE49-F238E27FC236}">
                <a16:creationId xmlns:a16="http://schemas.microsoft.com/office/drawing/2014/main" id="{60643BC2-06A5-19BE-8863-729C9E22B99F}"/>
              </a:ext>
            </a:extLst>
          </p:cNvPr>
          <p:cNvSpPr txBox="1"/>
          <p:nvPr/>
        </p:nvSpPr>
        <p:spPr>
          <a:xfrm>
            <a:off x="614680" y="5334000"/>
            <a:ext cx="1096264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noProof="0" dirty="0"/>
              <a:t>Could be in a very complicated form! </a:t>
            </a:r>
            <a:br>
              <a:rPr lang="en-US" sz="2500" noProof="0" dirty="0"/>
            </a:br>
            <a:r>
              <a:rPr lang="en-US" sz="2500" noProof="0" dirty="0">
                <a:solidFill>
                  <a:schemeClr val="accent2">
                    <a:lumMod val="75000"/>
                  </a:schemeClr>
                </a:solidFill>
              </a:rPr>
              <a:t>But must be a DNF</a:t>
            </a:r>
          </a:p>
          <a:p>
            <a:pPr algn="ctr"/>
            <a:r>
              <a:rPr lang="en-US" sz="2500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942066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D0E15-3CC7-5ADC-655F-2EA7DB67B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96E31ED6-C432-B596-7245-B71CBA129F3A}"/>
                  </a:ext>
                </a:extLst>
              </p:cNvPr>
              <p:cNvSpPr txBox="1"/>
              <p:nvPr/>
            </p:nvSpPr>
            <p:spPr>
              <a:xfrm>
                <a:off x="71120" y="193040"/>
                <a:ext cx="8778240" cy="6309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500" noProof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500" noProof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US" sz="3500" i="1" noProof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5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-Weakening is the right way to think!  </a:t>
                </a: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96E31ED6-C432-B596-7245-B71CBA129F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20" y="193040"/>
                <a:ext cx="8778240" cy="630942"/>
              </a:xfrm>
              <a:prstGeom prst="rect">
                <a:avLst/>
              </a:prstGeom>
              <a:blipFill>
                <a:blip r:embed="rId2"/>
                <a:stretch>
                  <a:fillRect t="-15534" b="-349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C066FE35-34B3-4C6C-56EA-ADA1906D4F29}"/>
                  </a:ext>
                </a:extLst>
              </p:cNvPr>
              <p:cNvSpPr txBox="1"/>
              <p:nvPr/>
            </p:nvSpPr>
            <p:spPr>
              <a:xfrm>
                <a:off x="513379" y="1248485"/>
                <a:ext cx="11231581" cy="40934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500" b="1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Claim: </a:t>
                </a:r>
                <a:r>
                  <a:rPr lang="en-US" sz="25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</m:oMath>
                </a14:m>
                <a:r>
                  <a:rPr lang="en-US" sz="25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 be two TF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noProof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500" noProof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US" sz="2500" i="1" noProof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5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 problems, if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</m:oMath>
                </a14:m>
                <a:r>
                  <a:rPr lang="en-US" sz="25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 reduces to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</m:oMath>
                </a14:m>
                <a:r>
                  <a:rPr lang="en-US" sz="25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, then there exists a problem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</m:oMath>
                </a14:m>
                <a:r>
                  <a:rPr lang="en-US" sz="25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 such that </a:t>
                </a:r>
              </a:p>
              <a:p>
                <a:endParaRPr lang="en-US" sz="2500" noProof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</m:oMath>
                </a14:m>
                <a:r>
                  <a:rPr lang="en-US" sz="25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 is 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noProof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500" noProof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US" sz="2500" i="1" noProof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500" noProof="0" dirty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-weakening </a:t>
                </a:r>
                <a:r>
                  <a:rPr lang="en-US" sz="25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of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</m:oMath>
                </a14:m>
                <a:endParaRPr lang="en-US" sz="2500" noProof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</m:oMath>
                </a14:m>
                <a:r>
                  <a:rPr lang="en-US" sz="25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noProof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counter-example</a:t>
                </a:r>
                <a:r>
                  <a:rPr lang="en-US" sz="25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 reduces to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</m:oMath>
                </a14:m>
                <a:endParaRPr lang="en-US" sz="2500" noProof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500" noProof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2500" noProof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3000" b="0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𝑄</m:t>
                      </m:r>
                      <m:r>
                        <a:rPr lang="en-US" sz="3000" b="0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→</m:t>
                      </m:r>
                      <m:r>
                        <a:rPr lang="en-US" sz="3000" b="0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𝑅</m:t>
                      </m:r>
                    </m:oMath>
                  </m:oMathPara>
                </a14:m>
                <a:endParaRPr lang="en-US" sz="3000" noProof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500" b="0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⇓</m:t>
                      </m:r>
                    </m:oMath>
                  </m:oMathPara>
                </a14:m>
                <a:endParaRPr lang="en-US" sz="2500" b="0" noProof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3000" b="0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𝑄</m:t>
                      </m:r>
                      <m:r>
                        <a:rPr lang="en-US" sz="3000" b="0" i="1" noProof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→</m:t>
                      </m:r>
                      <m:r>
                        <a:rPr lang="en-US" sz="3000" b="0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𝑊</m:t>
                      </m:r>
                      <m:r>
                        <a:rPr lang="en-US" sz="3000" b="0" i="1" noProof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→</m:t>
                      </m:r>
                      <m:r>
                        <a:rPr lang="en-US" sz="3000" b="0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𝑅</m:t>
                      </m:r>
                    </m:oMath>
                  </m:oMathPara>
                </a14:m>
                <a:endParaRPr lang="en-US" sz="3000" noProof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C066FE35-34B3-4C6C-56EA-ADA1906D4F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379" y="1248485"/>
                <a:ext cx="11231581" cy="4093428"/>
              </a:xfrm>
              <a:prstGeom prst="rect">
                <a:avLst/>
              </a:prstGeom>
              <a:blipFill>
                <a:blip r:embed="rId3"/>
                <a:stretch>
                  <a:fillRect l="-868" t="-11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>
            <a:extLst>
              <a:ext uri="{FF2B5EF4-FFF2-40B4-BE49-F238E27FC236}">
                <a16:creationId xmlns:a16="http://schemas.microsoft.com/office/drawing/2014/main" id="{A8891B80-C46B-07F7-FAA6-C75B7FCBAD49}"/>
              </a:ext>
            </a:extLst>
          </p:cNvPr>
          <p:cNvSpPr txBox="1"/>
          <p:nvPr/>
        </p:nvSpPr>
        <p:spPr>
          <a:xfrm>
            <a:off x="1330960" y="3336877"/>
            <a:ext cx="972312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noProof="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↑ </a:t>
            </a:r>
            <a:r>
              <a:rPr lang="en-US" noProof="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[Thapen’25] </a:t>
            </a:r>
            <a:r>
              <a:rPr lang="en-US" sz="2500" noProof="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very strong type of reduction; happens at the TFNP level</a:t>
            </a:r>
            <a:endParaRPr lang="en-US" noProof="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547A2C4-BBBA-23FE-D421-B2BBA8034972}"/>
              </a:ext>
            </a:extLst>
          </p:cNvPr>
          <p:cNvSpPr txBox="1"/>
          <p:nvPr/>
        </p:nvSpPr>
        <p:spPr>
          <a:xfrm>
            <a:off x="609600" y="5762862"/>
            <a:ext cx="1019048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The second separations uses this factorization</a:t>
            </a:r>
          </a:p>
        </p:txBody>
      </p:sp>
    </p:spTree>
    <p:extLst>
      <p:ext uri="{BB962C8B-B14F-4D97-AF65-F5344CB8AC3E}">
        <p14:creationId xmlns:p14="http://schemas.microsoft.com/office/powerpoint/2010/main" val="4099104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A1ABF-24CD-F15C-8AAB-310775B03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E9F1729-7591-7D96-42E5-1434867F1637}"/>
              </a:ext>
            </a:extLst>
          </p:cNvPr>
          <p:cNvSpPr txBox="1"/>
          <p:nvPr/>
        </p:nvSpPr>
        <p:spPr>
          <a:xfrm>
            <a:off x="71120" y="193040"/>
            <a:ext cx="103632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noProof="0" dirty="0">
                <a:latin typeface="Arial" panose="020B0604020202020204" pitchFamily="34" charset="0"/>
                <a:cs typeface="Arial" panose="020B0604020202020204" pitchFamily="34" charset="0"/>
              </a:rPr>
              <a:t>How our proof works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6175987E-286E-6276-0E53-CEE27637F28D}"/>
                  </a:ext>
                </a:extLst>
              </p:cNvPr>
              <p:cNvSpPr txBox="1"/>
              <p:nvPr/>
            </p:nvSpPr>
            <p:spPr>
              <a:xfrm>
                <a:off x="477520" y="1259840"/>
                <a:ext cx="11226800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lang="en-US" sz="2500" noProof="0" dirty="0"/>
                  <a:t>We prove that </a:t>
                </a:r>
                <a:r>
                  <a:rPr lang="en-US" sz="2500" noProof="0" dirty="0">
                    <a:solidFill>
                      <a:schemeClr val="accent2">
                        <a:lumMod val="75000"/>
                      </a:schemeClr>
                    </a:solidFill>
                  </a:rPr>
                  <a:t>for any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noProof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500" noProof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US" sz="2500" i="1" noProof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500" noProof="0" dirty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-weakening </a:t>
                </a:r>
                <a:r>
                  <a:rPr lang="en-US" sz="25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of </a:t>
                </a:r>
                <a:r>
                  <a:rPr lang="en-US" sz="2500" noProof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LOP</a:t>
                </a:r>
                <a:r>
                  <a:rPr lang="en-US" sz="25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, there is no low degree </a:t>
                </a:r>
                <a:r>
                  <a:rPr lang="en-US" sz="2500" noProof="0" dirty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Sherali-Adams</a:t>
                </a:r>
                <a:r>
                  <a:rPr lang="en-US" sz="25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 proof</a:t>
                </a:r>
                <a:endParaRPr lang="en-US" sz="2500" noProof="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6175987E-286E-6276-0E53-CEE27637F2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520" y="1259840"/>
                <a:ext cx="11226800" cy="861774"/>
              </a:xfrm>
              <a:prstGeom prst="rect">
                <a:avLst/>
              </a:prstGeom>
              <a:blipFill>
                <a:blip r:embed="rId2"/>
                <a:stretch>
                  <a:fillRect l="-869" t="-5674" b="-163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1860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DF883-A73D-6626-C5EE-0FA31D182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63F22F2-046A-FD63-6E41-3E2F83CB006C}"/>
              </a:ext>
            </a:extLst>
          </p:cNvPr>
          <p:cNvSpPr txBox="1"/>
          <p:nvPr/>
        </p:nvSpPr>
        <p:spPr>
          <a:xfrm>
            <a:off x="71120" y="193040"/>
            <a:ext cx="103632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noProof="0" dirty="0">
                <a:latin typeface="Arial" panose="020B0604020202020204" pitchFamily="34" charset="0"/>
                <a:cs typeface="Arial" panose="020B0604020202020204" pitchFamily="34" charset="0"/>
              </a:rPr>
              <a:t>How our proof works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1409DDE1-1C93-C69E-B0FA-8A9EB95EF632}"/>
                  </a:ext>
                </a:extLst>
              </p:cNvPr>
              <p:cNvSpPr txBox="1"/>
              <p:nvPr/>
            </p:nvSpPr>
            <p:spPr>
              <a:xfrm>
                <a:off x="477520" y="1259840"/>
                <a:ext cx="11226800" cy="50629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500" noProof="0" dirty="0"/>
                  <a:t>1. TF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0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500" b="0" i="0" noProof="0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500" noProof="0" dirty="0"/>
                  <a:t> →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500" noProof="0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2500" i="1" noProof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500" noProof="0" dirty="0"/>
                  <a:t>-Proof Complexity</a:t>
                </a:r>
              </a:p>
              <a:p>
                <a:pPr algn="ctr"/>
                <a:r>
                  <a:rPr lang="en-US" sz="2200" noProof="0" dirty="0"/>
                  <a:t>	</a:t>
                </a:r>
                <a:r>
                  <a:rPr lang="en-US" sz="2200" noProof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LOP</a:t>
                </a:r>
                <a:r>
                  <a:rPr lang="en-US" sz="2200" noProof="0" dirty="0"/>
                  <a:t> reduces to </a:t>
                </a:r>
                <a:r>
                  <a:rPr lang="en-US" sz="2200" noProof="0" dirty="0" err="1">
                    <a:solidFill>
                      <a:schemeClr val="accent6">
                        <a:lumMod val="75000"/>
                      </a:schemeClr>
                    </a:solidFill>
                  </a:rPr>
                  <a:t>StrongAvoid</a:t>
                </a:r>
                <a:r>
                  <a:rPr lang="en-US" sz="2200" noProof="0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</a:p>
              <a:p>
                <a:pPr algn="ctr"/>
                <a:r>
                  <a:rPr lang="en-US" sz="2200" noProof="0" dirty="0" err="1"/>
                  <a:t>iff</a:t>
                </a:r>
                <a:endParaRPr lang="en-US" sz="2200" noProof="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200" noProof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200" noProof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2200" i="1" noProof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200" noProof="0" dirty="0"/>
                  <a:t>-</a:t>
                </a:r>
                <a:r>
                  <a:rPr lang="en-US" sz="2200" noProof="0" dirty="0">
                    <a:solidFill>
                      <a:schemeClr val="bg2">
                        <a:lumMod val="75000"/>
                      </a:schemeClr>
                    </a:solidFill>
                  </a:rPr>
                  <a:t>(unary) </a:t>
                </a:r>
                <a:r>
                  <a:rPr lang="en-US" sz="2200" noProof="0" dirty="0">
                    <a:solidFill>
                      <a:schemeClr val="accent6">
                        <a:lumMod val="75000"/>
                      </a:schemeClr>
                    </a:solidFill>
                  </a:rPr>
                  <a:t>Sherali-Adams</a:t>
                </a:r>
                <a:r>
                  <a:rPr lang="en-US" sz="2200" noProof="0" dirty="0"/>
                  <a:t> can efficiently prove that </a:t>
                </a:r>
                <a:r>
                  <a:rPr lang="en-US" sz="2200" noProof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LOP</a:t>
                </a:r>
                <a:r>
                  <a:rPr lang="en-US" sz="2200" noProof="0" dirty="0"/>
                  <a:t> is total</a:t>
                </a:r>
              </a:p>
              <a:p>
                <a:endParaRPr lang="en-US" sz="2500" noProof="0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500" noProof="0" dirty="0"/>
                  <a:t>2. Proof lower bound method </a:t>
                </a:r>
                <a:endParaRPr kumimoji="0" lang="en-US" sz="2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4EA72E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0" lang="en-US" sz="2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4EA72E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Σ</m:t>
                        </m:r>
                      </m:e>
                      <m:sub>
                        <m:r>
                          <a:rPr kumimoji="0" lang="en-US" sz="2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4EA72E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-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E8E8E8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(unary) 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EA72E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Sherali-Adams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does not 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have a low 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degree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proof of 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E2841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LOP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200" noProof="0" dirty="0" err="1">
                    <a:solidFill>
                      <a:prstClr val="black"/>
                    </a:solidFill>
                    <a:latin typeface="Arial" panose="020B0604020202020204"/>
                  </a:rPr>
                  <a:t>iff</a:t>
                </a:r>
                <a:endParaRPr lang="en-US" sz="2200" noProof="0" dirty="0">
                  <a:solidFill>
                    <a:prstClr val="black"/>
                  </a:solidFill>
                  <a:latin typeface="Arial" panose="020B0604020202020204"/>
                </a:endParaRPr>
              </a:p>
              <a:p>
                <a:pPr lvl="0" algn="ctr">
                  <a:defRPr/>
                </a:pPr>
                <a:r>
                  <a:rPr lang="en-US" sz="2200" noProof="0" dirty="0">
                    <a:solidFill>
                      <a:prstClr val="black"/>
                    </a:solidFill>
                    <a:latin typeface="Arial" panose="020B0604020202020204"/>
                  </a:rPr>
                  <a:t>There is a high </a:t>
                </a:r>
                <a:r>
                  <a:rPr lang="en-US" sz="2200" noProof="0" dirty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/>
                  </a:rPr>
                  <a:t>degree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noProof="0">
                            <a:solidFill>
                              <a:srgbClr val="4EA72E">
                                <a:lumMod val="75000"/>
                              </a:srgb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200" noProof="0">
                            <a:solidFill>
                              <a:srgbClr val="4EA72E">
                                <a:lumMod val="75000"/>
                              </a:srgbClr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2200" i="1" noProof="0">
                            <a:solidFill>
                              <a:srgbClr val="4EA72E">
                                <a:lumMod val="75000"/>
                              </a:srgb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-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75000"/>
                      </a:scheme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Pseudo-Expectation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for 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LOP</a:t>
                </a:r>
                <a:endParaRPr lang="en-US" sz="2200" noProof="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Arial" panose="020B0604020202020204"/>
                </a:endParaRPr>
              </a:p>
              <a:p>
                <a:pPr lvl="0" algn="ctr">
                  <a:defRPr/>
                </a:pPr>
                <a:endParaRPr lang="en-US" sz="2500" noProof="0" dirty="0"/>
              </a:p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500" noProof="0" dirty="0"/>
                  <a:t>3. Combinatorial covering problem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200" noProof="0" dirty="0"/>
                  <a:t>We solve some covering problem that implies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there is a high 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E97132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degree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4EA72E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0" lang="en-US" sz="2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4EA72E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Σ</m:t>
                        </m:r>
                      </m:e>
                      <m:sub>
                        <m:r>
                          <a:rPr kumimoji="0" lang="en-US" sz="2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4EA72E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-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EA72E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Pseudo-Expectation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for 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E2841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LOP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2200" noProof="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1409DDE1-1C93-C69E-B0FA-8A9EB95EF6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520" y="1259840"/>
                <a:ext cx="11226800" cy="5062924"/>
              </a:xfrm>
              <a:prstGeom prst="rect">
                <a:avLst/>
              </a:prstGeom>
              <a:blipFill>
                <a:blip r:embed="rId2"/>
                <a:stretch>
                  <a:fillRect l="-869" t="-9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93485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213DC-ADCE-1DF8-121B-AB5F7D6BE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D309B680-58BB-C52F-0565-911642930F58}"/>
                  </a:ext>
                </a:extLst>
              </p:cNvPr>
              <p:cNvSpPr txBox="1"/>
              <p:nvPr/>
            </p:nvSpPr>
            <p:spPr>
              <a:xfrm>
                <a:off x="71120" y="193040"/>
                <a:ext cx="5140960" cy="6309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500" noProof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500" noProof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US" sz="3500" i="1" noProof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5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- Pseudo-Expectation</a:t>
                </a: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D309B680-58BB-C52F-0565-911642930F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20" y="193040"/>
                <a:ext cx="5140960" cy="630942"/>
              </a:xfrm>
              <a:prstGeom prst="rect">
                <a:avLst/>
              </a:prstGeom>
              <a:blipFill>
                <a:blip r:embed="rId2"/>
                <a:stretch>
                  <a:fillRect t="-15534" b="-349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4F9DE87-7B37-DE68-8EFB-B30D70247500}"/>
                  </a:ext>
                </a:extLst>
              </p:cNvPr>
              <p:cNvSpPr txBox="1"/>
              <p:nvPr/>
            </p:nvSpPr>
            <p:spPr>
              <a:xfrm>
                <a:off x="579120" y="1178560"/>
                <a:ext cx="11287760" cy="31286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500" noProof="0" dirty="0"/>
                  <a:t>Transform DNFs into polynomials	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solidFill>
                          <a:schemeClr val="bg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sz="2500" b="0" i="1" noProof="0" smtClea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b="0" i="1" noProof="0" smtClea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500" b="0" i="1" noProof="0" smtClea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500" b="0" i="1" noProof="0" smtClea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sz="2500" b="0" i="1" noProof="0" smtClean="0">
                        <a:solidFill>
                          <a:schemeClr val="bg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 </m:t>
                    </m:r>
                    <m:d>
                      <m:dPr>
                        <m:begChr m:val="{"/>
                        <m:endChr m:val=""/>
                        <m:ctrlPr>
                          <a:rPr lang="en-US" sz="2500" b="0" i="1" noProof="0" smtClea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500" b="0" i="1" noProof="0" smtClean="0">
                                <a:solidFill>
                                  <a:schemeClr val="bg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500" b="0" i="1" noProof="0" smtClean="0">
                                <a:solidFill>
                                  <a:schemeClr val="bg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500" b="0" i="1" noProof="0" smtClean="0">
                                <a:solidFill>
                                  <a:schemeClr val="bg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                     </m:t>
                            </m:r>
                            <m:r>
                              <a:rPr lang="en-US" sz="2500" b="0" i="1" noProof="0" smtClean="0">
                                <a:solidFill>
                                  <a:schemeClr val="bg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𝑙</m:t>
                            </m:r>
                            <m:d>
                              <m:dPr>
                                <m:ctrlPr>
                                  <a:rPr lang="en-US" sz="2500" b="0" i="1" noProof="0" smtClean="0">
                                    <a:solidFill>
                                      <a:schemeClr val="bg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500" b="0" i="1" noProof="0" smtClean="0">
                                    <a:solidFill>
                                      <a:schemeClr val="bg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2500" b="0" i="1" noProof="0" smtClean="0">
                                    <a:solidFill>
                                      <a:schemeClr val="bg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500" b="0" i="1" noProof="0" smtClean="0">
                                    <a:solidFill>
                                      <a:schemeClr val="bg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e>
                            </m:d>
                            <m:r>
                              <a:rPr lang="en-US" sz="2500" b="0" i="1" noProof="0" smtClean="0">
                                <a:solidFill>
                                  <a:schemeClr val="bg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500" b="0" i="1" noProof="0" smtClean="0">
                                <a:solidFill>
                                  <a:schemeClr val="bg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e>
                            <m:d>
                              <m:dPr>
                                <m:ctrlPr>
                                  <a:rPr lang="en-US" sz="2500" b="0" i="1" noProof="0" smtClean="0">
                                    <a:solidFill>
                                      <a:schemeClr val="bg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500" b="0" i="1" noProof="0" smtClean="0">
                                    <a:solidFill>
                                      <a:schemeClr val="bg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r>
                                  <a:rPr lang="en-US" sz="2500" b="0" i="1" noProof="0" smtClean="0">
                                    <a:solidFill>
                                      <a:schemeClr val="bg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sz="2500" b="0" i="1" noProof="0" smtClean="0">
                                <a:solidFill>
                                  <a:schemeClr val="bg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          </m:t>
                            </m:r>
                            <m:r>
                              <a:rPr lang="en-US" sz="2500" b="0" i="1" noProof="0" smtClean="0">
                                <a:solidFill>
                                  <a:schemeClr val="bg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𝑙</m:t>
                            </m:r>
                            <m:d>
                              <m:dPr>
                                <m:ctrlPr>
                                  <a:rPr lang="en-US" sz="2500" b="0" i="1" noProof="0" smtClean="0">
                                    <a:solidFill>
                                      <a:schemeClr val="bg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500" b="0" i="1" noProof="0" smtClean="0">
                                    <a:solidFill>
                                      <a:schemeClr val="bg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2500" b="0" i="1" noProof="0" smtClean="0">
                                    <a:solidFill>
                                      <a:schemeClr val="bg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500" b="0" i="1" noProof="0" smtClean="0">
                                    <a:solidFill>
                                      <a:schemeClr val="bg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e>
                            </m:d>
                            <m:r>
                              <a:rPr lang="en-US" sz="2500" b="0" i="1" noProof="0" smtClean="0">
                                <a:solidFill>
                                  <a:schemeClr val="bg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acc>
                              <m:accPr>
                                <m:chr m:val="̅"/>
                                <m:ctrlPr>
                                  <a:rPr lang="en-US" sz="2500" b="0" i="1" noProof="0" smtClean="0">
                                    <a:solidFill>
                                      <a:schemeClr val="bg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500" b="0" i="1" noProof="0" smtClean="0">
                                    <a:solidFill>
                                      <a:schemeClr val="bg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acc>
                            <m:r>
                              <a:rPr lang="en-US" sz="2500" b="0" i="1" noProof="0" smtClean="0">
                                <a:solidFill>
                                  <a:schemeClr val="bg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e>
                    </m:d>
                  </m:oMath>
                </a14:m>
                <a:endParaRPr lang="en-US" sz="2500" noProof="0" dirty="0"/>
              </a:p>
              <a:p>
                <a:r>
                  <a:rPr lang="en-US" sz="2500" noProof="0" dirty="0"/>
                  <a:t>			</a:t>
                </a: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sz="2500" b="0" i="1" noProof="0" smtClean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sz="2500" b="0" i="1" noProof="0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⋁"/>
                          <m:supHide m:val="on"/>
                          <m:ctrlP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nary>
                            <m:naryPr>
                              <m:chr m:val="⋀"/>
                              <m:supHide m:val="on"/>
                              <m:ctrlP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/>
                            <m:e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d>
                                <m:dPr>
                                  <m:ctrlPr>
                                    <a:rPr lang="en-US" sz="2500" b="0" i="1" noProof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500" b="0" i="1" noProof="0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2500" b="0" i="1" noProof="0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500" b="0" i="1" noProof="0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e>
                              </m:d>
                            </m:e>
                          </m:nary>
                        </m:e>
                      </m:nary>
                      <m:r>
                        <a:rPr lang="en-US" sz="2500" b="0" i="1" noProof="0" smtClean="0">
                          <a:latin typeface="Cambria Math" panose="02040503050406030204" pitchFamily="18" charset="0"/>
                        </a:rPr>
                        <m:t>→</m:t>
                      </m:r>
                      <m:acc>
                        <m:accPr>
                          <m:chr m:val="̃"/>
                          <m:ctrlP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acc>
                      <m:r>
                        <a:rPr lang="en-US" sz="2500" b="0" i="1" noProof="0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nary>
                            <m:naryPr>
                              <m:chr m:val="∏"/>
                              <m:supHide m:val="on"/>
                              <m:ctrlP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/>
                            <m:e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e>
                      </m:nary>
                      <m:r>
                        <a:rPr lang="en-US" sz="2500" b="0" i="1" noProof="0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US" sz="2500" noProof="0" dirty="0"/>
              </a:p>
              <a:p>
                <a:endParaRPr lang="en-US" sz="2500" noProof="0" dirty="0"/>
              </a:p>
              <a:p>
                <a:r>
                  <a:rPr lang="en-US" sz="2500" noProof="0" dirty="0"/>
                  <a:t>Note that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sz="2500" noProof="0" dirty="0"/>
                  <a:t> accepts assignment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500" noProof="0" dirty="0"/>
                  <a:t> </a:t>
                </a:r>
                <a:r>
                  <a:rPr lang="en-US" sz="2500" noProof="0" dirty="0" err="1"/>
                  <a:t>iff</a:t>
                </a:r>
                <a:r>
                  <a:rPr lang="en-US" sz="2500" noProof="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500" b="0" i="1" noProof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acc>
                    <m:d>
                      <m:dPr>
                        <m:ctrlPr>
                          <a:rPr lang="en-US" sz="2500" b="0" i="1" noProof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endParaRPr lang="en-US" sz="2500" noProof="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4F9DE87-7B37-DE68-8EFB-B30D702475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20" y="1178560"/>
                <a:ext cx="11287760" cy="3128613"/>
              </a:xfrm>
              <a:prstGeom prst="rect">
                <a:avLst/>
              </a:prstGeom>
              <a:blipFill>
                <a:blip r:embed="rId3"/>
                <a:stretch>
                  <a:fillRect l="-864" b="-23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3380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0A731EA-43C4-B4AA-A3AB-78D07B648612}"/>
              </a:ext>
            </a:extLst>
          </p:cNvPr>
          <p:cNvSpPr txBox="1"/>
          <p:nvPr/>
        </p:nvSpPr>
        <p:spPr>
          <a:xfrm>
            <a:off x="71120" y="193040"/>
            <a:ext cx="328168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500" noProof="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3500" noProof="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NP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4AAC81-9B60-0047-67FB-932E92C75DAE}"/>
              </a:ext>
            </a:extLst>
          </p:cNvPr>
          <p:cNvSpPr txBox="1"/>
          <p:nvPr/>
        </p:nvSpPr>
        <p:spPr>
          <a:xfrm>
            <a:off x="645459" y="1624405"/>
            <a:ext cx="1002612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</a:t>
            </a:r>
            <a:r>
              <a:rPr lang="en-US" sz="2500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noProof="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search problems </a:t>
            </a:r>
            <a:r>
              <a:rPr lang="en-US" sz="2500" noProof="0" dirty="0"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US" sz="2500" noProof="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efficient verifiers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B63491B-519D-1974-99F4-C8AE53C82B6A}"/>
              </a:ext>
            </a:extLst>
          </p:cNvPr>
          <p:cNvSpPr txBox="1"/>
          <p:nvPr/>
        </p:nvSpPr>
        <p:spPr>
          <a:xfrm>
            <a:off x="645459" y="3601122"/>
            <a:ext cx="9606579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noProof="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Every input has a solution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noProof="0" dirty="0">
                <a:solidFill>
                  <a:schemeClr val="accent6">
                    <a:lumMod val="75000"/>
                  </a:schemeClr>
                </a:solidFill>
              </a:rPr>
              <a:t>An input can have multiple solutions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noProof="0" dirty="0">
                <a:solidFill>
                  <a:schemeClr val="accent2">
                    <a:lumMod val="75000"/>
                  </a:schemeClr>
                </a:solidFill>
              </a:rPr>
              <a:t>Solutions can be verified by efficient decision trees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53B23321-2D7E-C5FB-30E7-9B06F3FB34FE}"/>
                  </a:ext>
                </a:extLst>
              </p:cNvPr>
              <p:cNvSpPr txBox="1"/>
              <p:nvPr/>
            </p:nvSpPr>
            <p:spPr>
              <a:xfrm>
                <a:off x="645459" y="2395104"/>
                <a:ext cx="10886739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500" noProof="0" dirty="0"/>
                  <a:t>Example: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:</m:t>
                    </m:r>
                    <m:d>
                      <m:dPr>
                        <m:begChr m:val="["/>
                        <m:endChr m:val="]"/>
                        <m:ctrlPr>
                          <a:rPr lang="en-US" sz="2500" b="0" i="1" noProof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→</m:t>
                    </m:r>
                    <m:d>
                      <m:dPr>
                        <m:begChr m:val="["/>
                        <m:endChr m:val="]"/>
                        <m:ctrlPr>
                          <a:rPr lang="en-US" sz="2500" b="0" i="1" noProof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r>
                  <a:rPr lang="en-US" sz="2500" noProof="0" dirty="0"/>
                  <a:t>, find a collision</a:t>
                </a:r>
              </a:p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500" b="0" i="1" noProof="0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r>
                        <a:rPr lang="en-US" sz="2500" b="0" i="1" noProof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500" b="0" i="1" noProof="0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500" b="0" i="1" noProof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500" b="0" i="1" noProof="0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500" b="0" i="1" noProof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500" noProof="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53B23321-2D7E-C5FB-30E7-9B06F3FB34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459" y="2395104"/>
                <a:ext cx="10886739" cy="861774"/>
              </a:xfrm>
              <a:prstGeom prst="rect">
                <a:avLst/>
              </a:prstGeom>
              <a:blipFill>
                <a:blip r:embed="rId2"/>
                <a:stretch>
                  <a:fillRect t="-56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67941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01DD1-C503-550D-21FD-DEC431DC1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EC6424C5-92B4-851F-BC31-201DC48BCB99}"/>
                  </a:ext>
                </a:extLst>
              </p:cNvPr>
              <p:cNvSpPr txBox="1"/>
              <p:nvPr/>
            </p:nvSpPr>
            <p:spPr>
              <a:xfrm>
                <a:off x="71119" y="193040"/>
                <a:ext cx="5273041" cy="6309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50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50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US" sz="3500" i="1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500" noProof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35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Pseudo-Expectation</a:t>
                </a: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EC6424C5-92B4-851F-BC31-201DC48BCB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19" y="193040"/>
                <a:ext cx="5273041" cy="630942"/>
              </a:xfrm>
              <a:prstGeom prst="rect">
                <a:avLst/>
              </a:prstGeom>
              <a:blipFill>
                <a:blip r:embed="rId3"/>
                <a:stretch>
                  <a:fillRect t="-15534" b="-349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CA48982A-3A1E-F503-8C21-8C4C5026FEBE}"/>
              </a:ext>
            </a:extLst>
          </p:cNvPr>
          <p:cNvSpPr txBox="1"/>
          <p:nvPr/>
        </p:nvSpPr>
        <p:spPr>
          <a:xfrm>
            <a:off x="6847840" y="294640"/>
            <a:ext cx="476504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noProof="0" dirty="0">
                <a:solidFill>
                  <a:srgbClr val="FF0000"/>
                </a:solidFill>
              </a:rPr>
              <a:t>Note: This definition is simplified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959D72C-63FA-A93A-9B61-0DB602598DBF}"/>
                  </a:ext>
                </a:extLst>
              </p:cNvPr>
              <p:cNvSpPr txBox="1"/>
              <p:nvPr/>
            </p:nvSpPr>
            <p:spPr>
              <a:xfrm>
                <a:off x="579120" y="1178560"/>
                <a:ext cx="11287760" cy="5909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500" b="1" i="1" noProof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500" b="1" i="1" noProof="0" smtClean="0">
                            <a:latin typeface="Cambria Math" panose="02040503050406030204" pitchFamily="18" charset="0"/>
                          </a:rPr>
                          <m:t>𝔼</m:t>
                        </m:r>
                      </m:e>
                    </m:acc>
                    <m:r>
                      <a:rPr lang="en-US" sz="2500" b="1" i="1" noProof="0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2500" b="1" i="1" noProof="0" smtClean="0">
                        <a:latin typeface="Cambria Math" panose="02040503050406030204" pitchFamily="18" charset="0"/>
                      </a:rPr>
                      <m:t>ℝ</m:t>
                    </m:r>
                    <m:d>
                      <m:dPr>
                        <m:begChr m:val="["/>
                        <m:endChr m:val="]"/>
                        <m:ctrlPr>
                          <a:rPr lang="en-US" sz="2500" b="0" i="1" noProof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2500" noProof="0" dirty="0"/>
                  <a:t> is a </a:t>
                </a:r>
                <a:r>
                  <a:rPr lang="en-US" sz="2500" noProof="0" dirty="0">
                    <a:solidFill>
                      <a:schemeClr val="accent6">
                        <a:lumMod val="75000"/>
                      </a:schemeClr>
                    </a:solidFill>
                  </a:rPr>
                  <a:t>Pseudo-Expectation</a:t>
                </a:r>
                <a:r>
                  <a:rPr lang="en-US" sz="2500" noProof="0" dirty="0"/>
                  <a:t> of degree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sz="2500" noProof="0" dirty="0"/>
                  <a:t> for </a:t>
                </a:r>
                <a:r>
                  <a:rPr lang="en-US" sz="2500" noProof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LOP </a:t>
                </a:r>
                <a:r>
                  <a:rPr lang="en-US" sz="2500" noProof="0" dirty="0"/>
                  <a:t>if</a:t>
                </a:r>
              </a:p>
              <a:p>
                <a:endParaRPr lang="en-US" sz="2500" noProof="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500" noProof="0" dirty="0"/>
                  <a:t> Linear</a:t>
                </a:r>
              </a:p>
              <a:p>
                <a:pPr marL="457200" indent="-457200">
                  <a:buFont typeface="+mj-lt"/>
                  <a:buAutoNum type="arabicPeriod"/>
                </a:pPr>
                <a:endParaRPr lang="en-US" sz="2500" noProof="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500" noProof="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500" b="0" i="1" noProof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𝔼</m:t>
                        </m:r>
                      </m:e>
                    </m:acc>
                    <m:d>
                      <m:dPr>
                        <m:begChr m:val="["/>
                        <m:endChr m:val="]"/>
                        <m:ctrlPr>
                          <a:rPr lang="en-US" sz="2500" b="0" i="0" noProof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b="0" i="0" noProof="0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sz="2500" b="0" i="0" noProof="0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sz="2500" noProof="0" dirty="0"/>
              </a:p>
              <a:p>
                <a:pPr marL="457200" indent="-457200">
                  <a:buFont typeface="+mj-lt"/>
                  <a:buAutoNum type="arabicPeriod"/>
                </a:pPr>
                <a:endParaRPr lang="en-US" sz="2500" noProof="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500" noProof="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500" i="1" noProof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500" i="1" noProof="0" smtClean="0">
                            <a:latin typeface="Cambria Math" panose="02040503050406030204" pitchFamily="18" charset="0"/>
                          </a:rPr>
                          <m:t>𝔼</m:t>
                        </m:r>
                      </m:e>
                    </m:acc>
                    <m:d>
                      <m:dPr>
                        <m:begChr m:val="["/>
                        <m:endChr m:val="]"/>
                        <m:ctrlPr>
                          <a:rPr lang="en-US" sz="2500" b="0" i="1" noProof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̃"/>
                            <m:ctrlPr>
                              <a:rPr lang="en-US" sz="2500" b="0" i="0" noProof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US" sz="2500" b="0" i="0" noProof="0" smtClean="0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</m:acc>
                      </m:e>
                    </m:d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sz="2500" noProof="0" dirty="0"/>
                  <a:t> for every </a:t>
                </a:r>
                <a:r>
                  <a:rPr lang="en-US" sz="2500" noProof="0" dirty="0">
                    <a:solidFill>
                      <a:schemeClr val="accent5">
                        <a:lumMod val="75000"/>
                      </a:schemeClr>
                    </a:solidFill>
                  </a:rPr>
                  <a:t>weakening</a:t>
                </a:r>
                <a:r>
                  <a:rPr lang="en-US" sz="2500" noProof="0" dirty="0"/>
                  <a:t> of axioms of </a:t>
                </a:r>
                <a:r>
                  <a:rPr lang="en-US" sz="2500" noProof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LOP </a:t>
                </a:r>
                <a:r>
                  <a:rPr lang="en-US" sz="2500" noProof="0" dirty="0"/>
                  <a:t>with terms of size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en-US" sz="2500" noProof="0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  <a:p>
                <a:endParaRPr lang="en-US" sz="2500" noProof="0" dirty="0"/>
              </a:p>
              <a:p>
                <a:endParaRPr lang="en-US" sz="2500" noProof="0" dirty="0"/>
              </a:p>
              <a:p>
                <a:r>
                  <a:rPr lang="en-US" sz="2500" noProof="0" dirty="0"/>
                  <a:t>We want a </a:t>
                </a:r>
                <a:r>
                  <a:rPr lang="en-US" sz="2500" noProof="0" dirty="0">
                    <a:solidFill>
                      <a:schemeClr val="accent6">
                        <a:lumMod val="75000"/>
                      </a:schemeClr>
                    </a:solidFill>
                  </a:rPr>
                  <a:t>Pseudo-Expectation</a:t>
                </a:r>
                <a:r>
                  <a:rPr lang="en-US" sz="2500" noProof="0" dirty="0"/>
                  <a:t> of degree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𝑝𝑜𝑙𝑦𝑙𝑜𝑔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r>
                  <a:rPr lang="en-US" sz="2500" noProof="0" dirty="0"/>
                  <a:t>; we pick:</a:t>
                </a:r>
              </a:p>
              <a:p>
                <a:endParaRPr lang="en-US" sz="2500" noProof="0" dirty="0"/>
              </a:p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̃"/>
                          <m:ctrlPr>
                            <a:rPr lang="en-US" sz="2500" i="1" noProof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500" i="1" noProof="0" smtClean="0">
                              <a:latin typeface="Cambria Math" panose="02040503050406030204" pitchFamily="18" charset="0"/>
                            </a:rPr>
                            <m:t>𝔼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r>
                        <a:rPr lang="en-US" sz="2500" b="0" i="1" noProof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𝑡𝑜𝑡𝑎𝑙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𝑜𝑟𝑑𝑒𝑟𝑠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𝑜𝑛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500" b="0" i="1" noProof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500" b="0" i="1" noProof="0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d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𝑐𝑜𝑚𝑝𝑎𝑡𝑖𝑏𝑙𝑒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𝑤𝑖𝑡ℎ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d>
                          <m: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  <m:t>|</m:t>
                          </m:r>
                        </m:num>
                        <m:den>
                          <m: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en-US" sz="2500" noProof="0" dirty="0"/>
              </a:p>
              <a:p>
                <a:endParaRPr lang="en-US" sz="2500" noProof="0" dirty="0"/>
              </a:p>
              <a:p>
                <a:endParaRPr lang="en-US" sz="2500" noProof="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959D72C-63FA-A93A-9B61-0DB602598D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20" y="1178560"/>
                <a:ext cx="11287760" cy="5909888"/>
              </a:xfrm>
              <a:prstGeom prst="rect">
                <a:avLst/>
              </a:prstGeom>
              <a:blipFill>
                <a:blip r:embed="rId4"/>
                <a:stretch>
                  <a:fillRect l="-864" t="-6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AC94C72-F826-094B-EA29-9229BCB87387}"/>
                  </a:ext>
                </a:extLst>
              </p:cNvPr>
              <p:cNvSpPr txBox="1"/>
              <p:nvPr/>
            </p:nvSpPr>
            <p:spPr>
              <a:xfrm>
                <a:off x="1463040" y="6228080"/>
                <a:ext cx="3149600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500" b="0" i="1" noProof="0" smtClean="0">
                        <a:solidFill>
                          <a:schemeClr val="bg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500" noProof="0" dirty="0">
                    <a:solidFill>
                      <a:schemeClr val="bg2">
                        <a:lumMod val="50000"/>
                      </a:schemeClr>
                    </a:solidFill>
                  </a:rPr>
                  <a:t> any monomial</a:t>
                </a: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AC94C72-F826-094B-EA29-9229BCB873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3040" y="6228080"/>
                <a:ext cx="3149600" cy="477054"/>
              </a:xfrm>
              <a:prstGeom prst="rect">
                <a:avLst/>
              </a:prstGeom>
              <a:blipFill>
                <a:blip r:embed="rId5"/>
                <a:stretch>
                  <a:fillRect t="-10256" b="-307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333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38C8F-C179-92C0-2360-FDDEE3083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28570128-7A82-9688-6BFC-B4D4CC50DFCD}"/>
                  </a:ext>
                </a:extLst>
              </p:cNvPr>
              <p:cNvSpPr txBox="1"/>
              <p:nvPr/>
            </p:nvSpPr>
            <p:spPr>
              <a:xfrm>
                <a:off x="71119" y="193040"/>
                <a:ext cx="5273041" cy="6309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50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50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US" sz="3500" i="1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500" noProof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35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Pseudo-Expectation</a:t>
                </a: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28570128-7A82-9688-6BFC-B4D4CC50DF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19" y="193040"/>
                <a:ext cx="5273041" cy="630942"/>
              </a:xfrm>
              <a:prstGeom prst="rect">
                <a:avLst/>
              </a:prstGeom>
              <a:blipFill>
                <a:blip r:embed="rId3"/>
                <a:stretch>
                  <a:fillRect t="-15534" b="-349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07B4711D-7E5F-2B1C-1FB7-D80074F8A8C4}"/>
                  </a:ext>
                </a:extLst>
              </p:cNvPr>
              <p:cNvSpPr txBox="1"/>
              <p:nvPr/>
            </p:nvSpPr>
            <p:spPr>
              <a:xfrm>
                <a:off x="579120" y="1178560"/>
                <a:ext cx="11287760" cy="53706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̃"/>
                          <m:ctrlPr>
                            <a:rPr lang="en-US" sz="2500" i="1" noProof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500" i="1" noProof="0" smtClean="0">
                              <a:latin typeface="Cambria Math" panose="02040503050406030204" pitchFamily="18" charset="0"/>
                            </a:rPr>
                            <m:t>𝔼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r>
                        <a:rPr lang="en-US" sz="2500" b="0" i="1" noProof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𝑡𝑜𝑡𝑎𝑙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𝑜𝑟𝑑𝑒𝑟𝑠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𝑜𝑛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500" b="0" i="1" noProof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500" b="0" i="1" noProof="0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d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𝑐𝑜𝑚𝑝𝑎𝑡𝑖𝑏𝑙𝑒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𝑤𝑖𝑡ℎ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d>
                          <m: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  <m:t>|</m:t>
                          </m:r>
                        </m:num>
                        <m:den>
                          <m: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en-US" sz="2500" noProof="0" dirty="0"/>
              </a:p>
              <a:p>
                <a:endParaRPr lang="en-US" sz="2500" noProof="0" dirty="0"/>
              </a:p>
              <a:p>
                <a:endParaRPr lang="en-US" sz="2500" noProof="0" dirty="0"/>
              </a:p>
              <a:p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500" i="1" noProof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500" i="1" noProof="0" smtClean="0">
                            <a:latin typeface="Cambria Math" panose="02040503050406030204" pitchFamily="18" charset="0"/>
                          </a:rPr>
                          <m:t>𝔼</m:t>
                        </m:r>
                      </m:e>
                    </m:acc>
                    <m:r>
                      <a:rPr lang="en-US" sz="2500" i="1" noProof="0" smtClean="0">
                        <a:latin typeface="Cambria Math" panose="02040503050406030204" pitchFamily="18" charset="0"/>
                      </a:rPr>
                      <m:t>[</m:t>
                    </m:r>
                    <m:acc>
                      <m:accPr>
                        <m:chr m:val="̃"/>
                        <m:ctrlPr>
                          <a:rPr lang="en-US" sz="2500" i="1" noProof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500" i="1" noProof="0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acc>
                    <m:r>
                      <a:rPr lang="en-US" sz="2500" i="1" noProof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500" noProof="0" dirty="0"/>
                  <a:t> measures the ratio of total orders compatible with terms, with </a:t>
                </a:r>
                <a:r>
                  <a:rPr lang="en-US" sz="2500" noProof="0" dirty="0">
                    <a:solidFill>
                      <a:schemeClr val="accent2">
                        <a:lumMod val="75000"/>
                      </a:schemeClr>
                    </a:solidFill>
                  </a:rPr>
                  <a:t>double counting</a:t>
                </a:r>
                <a:r>
                  <a:rPr lang="en-US" sz="2500" noProof="0" dirty="0"/>
                  <a:t>, -1!</a:t>
                </a:r>
              </a:p>
              <a:p>
                <a:endParaRPr lang="en-US" sz="2500" noProof="0" dirty="0"/>
              </a:p>
              <a:p>
                <a:r>
                  <a:rPr lang="en-US" sz="2500" noProof="0" dirty="0"/>
                  <a:t>Example:</a:t>
                </a:r>
              </a:p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̃"/>
                          <m:ctrlPr>
                            <a:rPr lang="en-US" sz="2500" i="1" noProof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500" i="1" noProof="0" smtClean="0">
                              <a:latin typeface="Cambria Math" panose="02040503050406030204" pitchFamily="18" charset="0"/>
                            </a:rPr>
                            <m:t>𝔼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1,2</m:t>
                              </m:r>
                            </m:sub>
                          </m:sSub>
                        </m:e>
                      </m:d>
                      <m:r>
                        <a:rPr lang="en-US" sz="2500" b="0" i="1" noProof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500" b="0" noProof="0" dirty="0"/>
              </a:p>
              <a:p>
                <a:endParaRPr lang="en-US" sz="2500" noProof="0" dirty="0"/>
              </a:p>
              <a:p>
                <a:endParaRPr lang="en-US" sz="2500" noProof="0" dirty="0"/>
              </a:p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̃"/>
                          <m:ctrlPr>
                            <a:rPr lang="en-US" sz="2500" i="1" noProof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500" i="1" noProof="0" smtClean="0">
                              <a:latin typeface="Cambria Math" panose="02040503050406030204" pitchFamily="18" charset="0"/>
                            </a:rPr>
                            <m:t>𝔼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en-US" sz="2500" i="1" noProof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500" i="1" noProof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500" i="1" noProof="0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500" i="1" noProof="0" smtClean="0">
                                  <a:latin typeface="Cambria Math" panose="02040503050406030204" pitchFamily="18" charset="0"/>
                                </a:rPr>
                                <m:t>1,2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2,3</m:t>
                              </m:r>
                            </m:sub>
                          </m:sSub>
                          <m: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1,2</m:t>
                              </m:r>
                            </m:sub>
                          </m:sSub>
                          <m: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sz="2500" i="1" noProof="0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̃"/>
                          <m:ctrlPr>
                            <a:rPr lang="en-US" sz="2500" i="1" noProof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500" i="1" noProof="0">
                              <a:latin typeface="Cambria Math" panose="02040503050406030204" pitchFamily="18" charset="0"/>
                            </a:rPr>
                            <m:t>𝔼</m:t>
                          </m:r>
                        </m:e>
                      </m:acc>
                      <m:r>
                        <a:rPr lang="en-US" sz="2500" b="0" i="1" noProof="0" smtClean="0">
                          <a:latin typeface="Cambria Math" panose="02040503050406030204" pitchFamily="18" charset="0"/>
                        </a:rPr>
                        <m:t>[</m:t>
                      </m:r>
                      <m:sSub>
                        <m:sSubPr>
                          <m:ctrlPr>
                            <a:rPr lang="en-US" sz="2500" i="1" noProof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500" i="1" noProof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500" i="1" noProof="0">
                              <a:latin typeface="Cambria Math" panose="02040503050406030204" pitchFamily="18" charset="0"/>
                            </a:rPr>
                            <m:t>1,2</m:t>
                          </m:r>
                        </m:sub>
                      </m:sSub>
                      <m:sSub>
                        <m:sSubPr>
                          <m:ctrlPr>
                            <a:rPr lang="en-US" sz="2500" i="1" noProof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500" i="1" noProof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500" i="1" noProof="0">
                              <a:latin typeface="Cambria Math" panose="02040503050406030204" pitchFamily="18" charset="0"/>
                            </a:rPr>
                            <m:t>2,3</m:t>
                          </m:r>
                        </m:sub>
                      </m:sSub>
                      <m:r>
                        <a:rPr lang="en-US" sz="2500" b="0" i="1" noProof="0" smtClean="0">
                          <a:latin typeface="Cambria Math" panose="02040503050406030204" pitchFamily="18" charset="0"/>
                        </a:rPr>
                        <m:t>]</m:t>
                      </m:r>
                      <m:r>
                        <a:rPr lang="en-US" sz="2500" i="1" noProof="0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̃"/>
                          <m:ctrlPr>
                            <a:rPr lang="en-US" sz="2500" i="1" noProof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500" i="1" noProof="0">
                              <a:latin typeface="Cambria Math" panose="02040503050406030204" pitchFamily="18" charset="0"/>
                            </a:rPr>
                            <m:t>𝔼</m:t>
                          </m:r>
                        </m:e>
                      </m:acc>
                      <m:r>
                        <a:rPr lang="en-US" sz="2500" i="1" noProof="0" smtClean="0">
                          <a:latin typeface="Cambria Math" panose="02040503050406030204" pitchFamily="18" charset="0"/>
                        </a:rPr>
                        <m:t>[</m:t>
                      </m:r>
                      <m:sSub>
                        <m:sSubPr>
                          <m:ctrlPr>
                            <a:rPr lang="en-US" sz="2500" i="1" noProof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500" i="1" noProof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500" i="1" noProof="0">
                              <a:latin typeface="Cambria Math" panose="02040503050406030204" pitchFamily="18" charset="0"/>
                            </a:rPr>
                            <m:t>1,2</m:t>
                          </m:r>
                        </m:sub>
                      </m:sSub>
                      <m:r>
                        <a:rPr lang="en-US" sz="2500" i="1" noProof="0" smtClean="0">
                          <a:latin typeface="Cambria Math" panose="02040503050406030204" pitchFamily="18" charset="0"/>
                        </a:rPr>
                        <m:t>]</m:t>
                      </m:r>
                      <m:r>
                        <a:rPr lang="en-US" sz="2500" i="1" noProof="0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̃"/>
                          <m:ctrlPr>
                            <a:rPr lang="en-US" sz="2500" i="1" noProof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500" i="1" noProof="0">
                              <a:latin typeface="Cambria Math" panose="02040503050406030204" pitchFamily="18" charset="0"/>
                            </a:rPr>
                            <m:t>𝔼</m:t>
                          </m:r>
                        </m:e>
                      </m:acc>
                      <m:r>
                        <a:rPr lang="en-US" sz="2500" i="1" noProof="0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sz="2500" i="1" noProof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500" b="0" i="1" noProof="0" smtClean="0">
                          <a:latin typeface="Cambria Math" panose="02040503050406030204" pitchFamily="18" charset="0"/>
                        </a:rPr>
                        <m:t>]=</m:t>
                      </m:r>
                      <m:f>
                        <m:fPr>
                          <m:ctrlP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sz="2500" b="0" i="1" noProof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500" i="1" noProof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500" i="1" noProof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500" i="1" noProof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500" b="0" i="1" noProof="0" smtClean="0">
                          <a:latin typeface="Cambria Math" panose="02040503050406030204" pitchFamily="18" charset="0"/>
                        </a:rPr>
                        <m:t>−1=</m:t>
                      </m:r>
                      <m:f>
                        <m:fPr>
                          <m:ctrlP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500" noProof="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07B4711D-7E5F-2B1C-1FB7-D80074F8A8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20" y="1178560"/>
                <a:ext cx="11287760" cy="5370637"/>
              </a:xfrm>
              <a:prstGeom prst="rect">
                <a:avLst/>
              </a:prstGeom>
              <a:blipFill>
                <a:blip r:embed="rId4"/>
                <a:stretch>
                  <a:fillRect l="-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56019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0DBB2-9935-83CF-C124-71B3AFDE3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7BA8C03A-34A8-7401-8E7E-931EAC9527AC}"/>
                  </a:ext>
                </a:extLst>
              </p:cNvPr>
              <p:cNvSpPr txBox="1"/>
              <p:nvPr/>
            </p:nvSpPr>
            <p:spPr>
              <a:xfrm>
                <a:off x="71119" y="193040"/>
                <a:ext cx="5273041" cy="6309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50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50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US" sz="3500" i="1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500" noProof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35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Pseudo-Expectation</a:t>
                </a: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7BA8C03A-34A8-7401-8E7E-931EAC9527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19" y="193040"/>
                <a:ext cx="5273041" cy="630942"/>
              </a:xfrm>
              <a:prstGeom prst="rect">
                <a:avLst/>
              </a:prstGeom>
              <a:blipFill>
                <a:blip r:embed="rId3"/>
                <a:stretch>
                  <a:fillRect t="-15534" b="-349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B8C2FDA7-44D1-8C2C-00C4-947A76C7CB09}"/>
                  </a:ext>
                </a:extLst>
              </p:cNvPr>
              <p:cNvSpPr txBox="1"/>
              <p:nvPr/>
            </p:nvSpPr>
            <p:spPr>
              <a:xfrm>
                <a:off x="579120" y="1178560"/>
                <a:ext cx="11287760" cy="47516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̃"/>
                          <m:ctrlPr>
                            <a:rPr lang="en-US" sz="2500" i="1" noProof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500" i="1" noProof="0" smtClean="0">
                              <a:latin typeface="Cambria Math" panose="02040503050406030204" pitchFamily="18" charset="0"/>
                            </a:rPr>
                            <m:t>𝔼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r>
                        <a:rPr lang="en-US" sz="2500" b="0" i="1" noProof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𝑡𝑜𝑡𝑎𝑙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𝑜𝑟𝑑𝑒𝑟𝑠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𝑜𝑛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500" b="0" i="1" noProof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500" b="0" i="1" noProof="0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d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𝑐𝑜𝑚𝑝𝑎𝑡𝑖𝑏𝑙𝑒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𝑤𝑖𝑡ℎ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500" b="0" i="1" noProof="0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d>
                          <m: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  <m:t>|</m:t>
                          </m:r>
                        </m:num>
                        <m:den>
                          <m: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en-US" sz="2500" noProof="0" dirty="0"/>
              </a:p>
              <a:p>
                <a:endParaRPr lang="en-US" sz="2500" noProof="0" dirty="0"/>
              </a:p>
              <a:p>
                <a:endParaRPr lang="en-US" sz="2500" noProof="0" dirty="0"/>
              </a:p>
              <a:p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500" i="1" noProof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500" i="1" noProof="0" smtClean="0">
                            <a:latin typeface="Cambria Math" panose="02040503050406030204" pitchFamily="18" charset="0"/>
                          </a:rPr>
                          <m:t>𝔼</m:t>
                        </m:r>
                      </m:e>
                    </m:acc>
                    <m:r>
                      <a:rPr lang="en-US" sz="2500" i="1" noProof="0" smtClean="0">
                        <a:latin typeface="Cambria Math" panose="02040503050406030204" pitchFamily="18" charset="0"/>
                      </a:rPr>
                      <m:t>[</m:t>
                    </m:r>
                    <m:acc>
                      <m:accPr>
                        <m:chr m:val="̃"/>
                        <m:ctrlPr>
                          <a:rPr lang="en-US" sz="2500" i="1" noProof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500" i="1" noProof="0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acc>
                    <m:r>
                      <a:rPr lang="en-US" sz="2500" i="1" noProof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500" noProof="0" dirty="0"/>
                  <a:t> measures the number of total orders compatible with terms, with </a:t>
                </a:r>
                <a:r>
                  <a:rPr lang="en-US" sz="2500" noProof="0" dirty="0">
                    <a:solidFill>
                      <a:schemeClr val="accent2">
                        <a:lumMod val="75000"/>
                      </a:schemeClr>
                    </a:solidFill>
                  </a:rPr>
                  <a:t>double counting</a:t>
                </a:r>
                <a:r>
                  <a:rPr lang="en-US" sz="2500" noProof="0" dirty="0"/>
                  <a:t>, -1!</a:t>
                </a:r>
              </a:p>
              <a:p>
                <a:br>
                  <a:rPr lang="en-US" sz="2500" noProof="0" dirty="0"/>
                </a:br>
                <a:br>
                  <a:rPr lang="en-US" sz="2500" noProof="0" dirty="0"/>
                </a:br>
                <a:r>
                  <a:rPr lang="en-US" sz="2500" noProof="0" dirty="0"/>
                  <a:t>For every axiom that is not Non-Minimality, and their </a:t>
                </a:r>
                <a:r>
                  <a:rPr lang="en-US" sz="2500" noProof="0" dirty="0" err="1">
                    <a:solidFill>
                      <a:schemeClr val="accent5">
                        <a:lumMod val="75000"/>
                      </a:schemeClr>
                    </a:solidFill>
                  </a:rPr>
                  <a:t>weakenings</a:t>
                </a:r>
                <a:r>
                  <a:rPr lang="en-US" sz="2500" noProof="0" dirty="0">
                    <a:solidFill>
                      <a:schemeClr val="accent5">
                        <a:lumMod val="75000"/>
                      </a:schemeClr>
                    </a:solidFill>
                  </a:rPr>
                  <a:t> </a:t>
                </a:r>
                <a:r>
                  <a:rPr lang="en-US" sz="2500" noProof="0" dirty="0"/>
                  <a:t>(of any term size), it is easy to see this is non-negative!</a:t>
                </a:r>
              </a:p>
              <a:p>
                <a:endParaRPr lang="en-US" sz="2500" noProof="0" dirty="0"/>
              </a:p>
              <a:p>
                <a:r>
                  <a:rPr lang="en-US" sz="2500" noProof="0" dirty="0"/>
                  <a:t>WLOG we just look at the </a:t>
                </a:r>
                <a:r>
                  <a:rPr lang="en-US" sz="2500" noProof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axiom </a:t>
                </a:r>
                <a14:m>
                  <m:oMath xmlns:m="http://schemas.openxmlformats.org/officeDocument/2006/math">
                    <m:nary>
                      <m:naryPr>
                        <m:chr m:val="⋁"/>
                        <m:supHide m:val="on"/>
                        <m:ctrlPr>
                          <a:rPr lang="en-US" sz="25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500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sz="2500" i="1">
                            <a:latin typeface="Cambria Math" panose="02040503050406030204" pitchFamily="18" charset="0"/>
                          </a:rPr>
                          <m:t>∈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5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5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  <m:r>
                          <a:rPr lang="en-US" sz="2500" i="1">
                            <a:latin typeface="Cambria Math" panose="02040503050406030204" pitchFamily="18" charset="0"/>
                          </a:rPr>
                          <m:t>\1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5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5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sz="2500" i="1">
                                <a:latin typeface="Cambria Math" panose="02040503050406030204" pitchFamily="18" charset="0"/>
                              </a:rPr>
                              <m:t>,1</m:t>
                            </m:r>
                          </m:sub>
                        </m:sSub>
                      </m:e>
                    </m:nary>
                  </m:oMath>
                </a14:m>
                <a:endParaRPr lang="en-US" sz="2500" noProof="0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B8C2FDA7-44D1-8C2C-00C4-947A76C7CB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20" y="1178560"/>
                <a:ext cx="11287760" cy="4751622"/>
              </a:xfrm>
              <a:prstGeom prst="rect">
                <a:avLst/>
              </a:prstGeom>
              <a:blipFill>
                <a:blip r:embed="rId4"/>
                <a:stretch>
                  <a:fillRect l="-864" b="-13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37076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4D1F5-994B-0E53-8E78-B10BE8689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BA971F4E-A8FC-3992-AEEB-52C1BE76EDA8}"/>
                  </a:ext>
                </a:extLst>
              </p:cNvPr>
              <p:cNvSpPr txBox="1"/>
              <p:nvPr/>
            </p:nvSpPr>
            <p:spPr>
              <a:xfrm>
                <a:off x="71119" y="193040"/>
                <a:ext cx="12252961" cy="6309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50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50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US" sz="3500" i="1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500" noProof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35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Pseudo-Expectation as a Combinatorial problem</a:t>
                </a: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BA971F4E-A8FC-3992-AEEB-52C1BE76ED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19" y="193040"/>
                <a:ext cx="12252961" cy="630942"/>
              </a:xfrm>
              <a:prstGeom prst="rect">
                <a:avLst/>
              </a:prstGeom>
              <a:blipFill>
                <a:blip r:embed="rId2"/>
                <a:stretch>
                  <a:fillRect t="-15534" b="-349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D6B995D0-24B9-F4CE-3305-FA20193DDB85}"/>
                  </a:ext>
                </a:extLst>
              </p:cNvPr>
              <p:cNvSpPr txBox="1"/>
              <p:nvPr/>
            </p:nvSpPr>
            <p:spPr>
              <a:xfrm>
                <a:off x="548640" y="1209040"/>
                <a:ext cx="11033760" cy="2455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500" noProof="0" dirty="0" err="1">
                    <a:solidFill>
                      <a:schemeClr val="accent5">
                        <a:lumMod val="75000"/>
                      </a:schemeClr>
                    </a:solidFill>
                  </a:rPr>
                  <a:t>Weakenings</a:t>
                </a:r>
                <a:r>
                  <a:rPr lang="en-US" sz="2500" noProof="0" dirty="0"/>
                  <a:t> are </a:t>
                </a:r>
                <a:r>
                  <a:rPr lang="en-US" sz="2500" noProof="0" dirty="0">
                    <a:solidFill>
                      <a:schemeClr val="accent5">
                        <a:lumMod val="75000"/>
                      </a:schemeClr>
                    </a:solidFill>
                  </a:rPr>
                  <a:t>Coverings</a:t>
                </a:r>
                <a:r>
                  <a:rPr lang="en-US" sz="2500" noProof="0" dirty="0"/>
                  <a:t>!</a:t>
                </a:r>
              </a:p>
              <a:p>
                <a:pPr algn="ctr"/>
                <a:endParaRPr lang="en-US" sz="2500" noProof="0" dirty="0"/>
              </a:p>
              <a:p>
                <a:pPr algn="ctr"/>
                <a:endParaRPr lang="en-US" sz="2500" noProof="0" dirty="0"/>
              </a:p>
              <a:p>
                <a:pPr algn="ctr"/>
                <a:r>
                  <a:rPr lang="en-US" sz="2500" noProof="0" dirty="0">
                    <a:solidFill>
                      <a:schemeClr val="accent5">
                        <a:lumMod val="75000"/>
                      </a:schemeClr>
                    </a:solidFill>
                  </a:rPr>
                  <a:t>Weakening</a:t>
                </a:r>
                <a:r>
                  <a:rPr lang="en-US" sz="2500" noProof="0" dirty="0"/>
                  <a:t> of </a:t>
                </a:r>
                <a14:m>
                  <m:oMath xmlns:m="http://schemas.openxmlformats.org/officeDocument/2006/math">
                    <m:nary>
                      <m:naryPr>
                        <m:chr m:val="⋁"/>
                        <m:supHide m:val="on"/>
                        <m:ctrlPr>
                          <a:rPr lang="en-US" sz="2500" i="1" noProof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500" i="1" noProof="0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sz="2500" i="1" noProof="0" smtClean="0">
                            <a:latin typeface="Cambria Math" panose="02040503050406030204" pitchFamily="18" charset="0"/>
                          </a:rPr>
                          <m:t>∈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500" i="1" noProof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500" i="1" noProof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  <m:r>
                          <a:rPr lang="en-US" sz="2500" i="1" noProof="0" smtClean="0">
                            <a:latin typeface="Cambria Math" panose="02040503050406030204" pitchFamily="18" charset="0"/>
                          </a:rPr>
                          <m:t>\</m:t>
                        </m:r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500" i="1" noProof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500" i="1" noProof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500" i="1" noProof="0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sz="2500" i="1" noProof="0" smtClean="0">
                                <a:latin typeface="Cambria Math" panose="02040503050406030204" pitchFamily="18" charset="0"/>
                              </a:rPr>
                              <m:t>,1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2500" noProof="0" dirty="0"/>
                  <a:t>   </a:t>
                </a:r>
              </a:p>
              <a:p>
                <a:pPr algn="ctr"/>
                <a:r>
                  <a:rPr lang="en-US" sz="2500" noProof="0" dirty="0"/>
                  <a:t>↓</a:t>
                </a:r>
              </a:p>
              <a:p>
                <a:pPr algn="ctr"/>
                <a:r>
                  <a:rPr lang="en-US" sz="2500" noProof="0" dirty="0"/>
                  <a:t> </a:t>
                </a:r>
                <a:r>
                  <a:rPr lang="en-US" sz="2500" noProof="0" dirty="0">
                    <a:solidFill>
                      <a:schemeClr val="accent5">
                        <a:lumMod val="75000"/>
                      </a:schemeClr>
                    </a:solidFill>
                  </a:rPr>
                  <a:t>Covering</a:t>
                </a:r>
                <a:r>
                  <a:rPr lang="en-US" sz="2500" noProof="0" dirty="0"/>
                  <a:t> of every total order on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500" b="0" i="1" noProof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sz="2500" noProof="0" dirty="0"/>
                  <a:t> that does not start with 1</a:t>
                </a: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D6B995D0-24B9-F4CE-3305-FA20193DDB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0" y="1209040"/>
                <a:ext cx="11033760" cy="2455224"/>
              </a:xfrm>
              <a:prstGeom prst="rect">
                <a:avLst/>
              </a:prstGeom>
              <a:blipFill>
                <a:blip r:embed="rId3"/>
                <a:stretch>
                  <a:fillRect t="-1737" b="-49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53BB7B7-5BB1-7817-C345-D4001E05555B}"/>
                  </a:ext>
                </a:extLst>
              </p:cNvPr>
              <p:cNvSpPr txBox="1"/>
              <p:nvPr/>
            </p:nvSpPr>
            <p:spPr>
              <a:xfrm>
                <a:off x="548640" y="4368800"/>
                <a:ext cx="11033760" cy="1277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500" noProof="0" dirty="0"/>
                  <a:t>Tiles: terms with variables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500" noProof="0" dirty="0"/>
                  <a:t> </a:t>
                </a:r>
                <a:br>
                  <a:rPr lang="en-US" sz="2500" noProof="0" dirty="0"/>
                </a:br>
                <a:br>
                  <a:rPr lang="en-US" sz="2500" noProof="0" dirty="0"/>
                </a:br>
                <a:endParaRPr lang="en-US" sz="2500" noProof="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53BB7B7-5BB1-7817-C345-D4001E0555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0" y="4368800"/>
                <a:ext cx="11033760" cy="1277466"/>
              </a:xfrm>
              <a:prstGeom prst="rect">
                <a:avLst/>
              </a:prstGeom>
              <a:blipFill>
                <a:blip r:embed="rId4"/>
                <a:stretch>
                  <a:fillRect l="-884" t="-43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5FD2A91B-BB23-DAB0-C646-C424DB12A627}"/>
                  </a:ext>
                </a:extLst>
              </p:cNvPr>
              <p:cNvSpPr txBox="1"/>
              <p:nvPr/>
            </p:nvSpPr>
            <p:spPr>
              <a:xfrm>
                <a:off x="548640" y="5262880"/>
                <a:ext cx="10546080" cy="4939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500" noProof="0" dirty="0"/>
                  <a:t>Example: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∧</m:t>
                    </m:r>
                    <m:sSub>
                      <m:sSubPr>
                        <m:ctrlPr>
                          <a:rPr lang="en-US" sz="2500" b="0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2,3</m:t>
                        </m:r>
                      </m:sub>
                    </m:sSub>
                  </m:oMath>
                </a14:m>
                <a:r>
                  <a:rPr lang="en-US" sz="2500" noProof="0" dirty="0"/>
                  <a:t> covers every order with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1≺2≺3</m:t>
                    </m:r>
                  </m:oMath>
                </a14:m>
                <a:endParaRPr lang="en-US" sz="2500" noProof="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5FD2A91B-BB23-DAB0-C646-C424DB12A6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0" y="5262880"/>
                <a:ext cx="10546080" cy="493981"/>
              </a:xfrm>
              <a:prstGeom prst="rect">
                <a:avLst/>
              </a:prstGeom>
              <a:blipFill>
                <a:blip r:embed="rId5"/>
                <a:stretch>
                  <a:fillRect l="-925" t="-9877" b="-246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2807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47315-174B-4744-DFEC-2CBB418EF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E77497D-FCBC-150E-4F67-EA8CAA76944C}"/>
              </a:ext>
            </a:extLst>
          </p:cNvPr>
          <p:cNvSpPr txBox="1"/>
          <p:nvPr/>
        </p:nvSpPr>
        <p:spPr>
          <a:xfrm>
            <a:off x="71119" y="193040"/>
            <a:ext cx="1225296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noProof="0" dirty="0">
                <a:latin typeface="Arial" panose="020B0604020202020204" pitchFamily="34" charset="0"/>
                <a:cs typeface="Arial" panose="020B0604020202020204" pitchFamily="34" charset="0"/>
              </a:rPr>
              <a:t>After some work: Only need to look at simpler tiles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A585B55A-C738-34DE-0974-1EC80C5B58DA}"/>
                  </a:ext>
                </a:extLst>
              </p:cNvPr>
              <p:cNvSpPr txBox="1"/>
              <p:nvPr/>
            </p:nvSpPr>
            <p:spPr>
              <a:xfrm>
                <a:off x="502920" y="1229360"/>
                <a:ext cx="11186160" cy="58631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500" noProof="0" dirty="0"/>
                  <a:t>Fix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500" noProof="0" dirty="0"/>
                  <a:t>, every tile is of the following type:</a:t>
                </a:r>
              </a:p>
              <a:p>
                <a:endParaRPr lang="en-US" sz="2500" noProof="0" dirty="0"/>
              </a:p>
              <a:p>
                <a:r>
                  <a:rPr lang="en-US" sz="2500" noProof="0" dirty="0"/>
                  <a:t>Pick a set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⊆[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500" noProof="0" dirty="0"/>
                  <a:t> of size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500" noProof="0" dirty="0"/>
                  <a:t>, such that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1∈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500" noProof="0" dirty="0"/>
                  <a:t>, and an ordering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2500" noProof="0" dirty="0"/>
                  <a:t> on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br>
                  <a:rPr lang="en-US" sz="2500" noProof="0" dirty="0"/>
                </a:br>
                <a:endParaRPr lang="en-US" sz="2500" noProof="0" dirty="0"/>
              </a:p>
              <a:p>
                <a:r>
                  <a:rPr lang="en-US" sz="2500" noProof="0" dirty="0"/>
                  <a:t>The tile covers every total order that is consistent with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2500" noProof="0" dirty="0"/>
                  <a:t> on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endParaRPr lang="en-US" sz="2500" noProof="0" dirty="0"/>
              </a:p>
              <a:p>
                <a:endParaRPr lang="en-US" sz="2500" noProof="0" dirty="0"/>
              </a:p>
              <a:p>
                <a:r>
                  <a:rPr lang="en-US" sz="2500" noProof="0" dirty="0"/>
                  <a:t>Example: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=9, 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endParaRPr lang="en-US" sz="2500" noProof="0" dirty="0"/>
              </a:p>
              <a:p>
                <a:pPr algn="ctr"/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1≺4≺8≺7</m:t>
                    </m:r>
                  </m:oMath>
                </a14:m>
                <a:r>
                  <a:rPr lang="en-US" sz="2500" noProof="0" dirty="0"/>
                  <a:t> </a:t>
                </a:r>
              </a:p>
              <a:p>
                <a:endParaRPr lang="en-US" sz="2500" noProof="0" dirty="0"/>
              </a:p>
              <a:p>
                <a:pPr algn="ctr"/>
                <a14:m>
                  <m:oMath xmlns:m="http://schemas.openxmlformats.org/officeDocument/2006/math">
                    <m:r>
                      <a:rPr lang="en-US" sz="2500" b="0" i="1" noProof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≺</m:t>
                    </m:r>
                    <m:r>
                      <a:rPr lang="en-US" sz="2500" b="0" i="1" noProof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≺3≺</m:t>
                    </m:r>
                    <m:r>
                      <a:rPr lang="en-US" sz="2500" b="0" i="1" noProof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≺5≺6≺</m:t>
                    </m:r>
                    <m:r>
                      <a:rPr lang="en-US" sz="2500" b="0" i="1" noProof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≺</m:t>
                    </m:r>
                    <m:r>
                      <a:rPr lang="en-US" sz="2500" b="0" i="1" noProof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≺9</m:t>
                    </m:r>
                  </m:oMath>
                </a14:m>
                <a:r>
                  <a:rPr lang="en-US" sz="2500" noProof="0" dirty="0"/>
                  <a:t>    </a:t>
                </a:r>
                <a:r>
                  <a:rPr lang="en-US" sz="2500" noProof="0" dirty="0">
                    <a:solidFill>
                      <a:srgbClr val="FF0000"/>
                    </a:solidFill>
                  </a:rPr>
                  <a:t>X</a:t>
                </a:r>
              </a:p>
              <a:p>
                <a:endParaRPr lang="en-US" sz="2500" noProof="0" dirty="0"/>
              </a:p>
              <a:p>
                <a:pPr algn="ctr"/>
                <a14:m>
                  <m:oMath xmlns:m="http://schemas.openxmlformats.org/officeDocument/2006/math">
                    <m:r>
                      <a:rPr lang="en-US" sz="2500" b="0" i="1" noProof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500" i="1" noProof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≺</m:t>
                    </m:r>
                    <m:r>
                      <a:rPr lang="en-US" sz="2500" b="0" i="1" noProof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500" i="1" noProof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≺</m:t>
                    </m:r>
                    <m:r>
                      <a:rPr lang="en-US" sz="2500" b="0" i="1" noProof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2500" i="1" noProof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≺</m:t>
                    </m:r>
                    <m:r>
                      <a:rPr lang="en-US" sz="2500" b="0" i="1" noProof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500" i="1" noProof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≺</m:t>
                    </m:r>
                    <m:r>
                      <a:rPr lang="en-US" sz="2500" b="0" i="1" noProof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sz="2500" i="1" noProof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≺</m:t>
                    </m:r>
                    <m:r>
                      <a:rPr lang="en-US" sz="2500" b="0" i="1" noProof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500" i="1" noProof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≺</m:t>
                    </m:r>
                    <m:r>
                      <a:rPr lang="en-US" sz="2500" b="0" i="1" noProof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sz="2500" i="1" noProof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≺</m:t>
                    </m:r>
                    <m:r>
                      <a:rPr lang="en-US" sz="2500" b="0" i="1" noProof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 sz="2500" i="1" noProof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≺9</m:t>
                    </m:r>
                  </m:oMath>
                </a14:m>
                <a:r>
                  <a:rPr lang="en-US" sz="2500" noProof="0" dirty="0"/>
                  <a:t>   </a:t>
                </a:r>
                <a:r>
                  <a:rPr lang="en-US" sz="2500" noProof="0" dirty="0">
                    <a:solidFill>
                      <a:srgbClr val="00B050"/>
                    </a:solidFill>
                  </a:rPr>
                  <a:t>✓</a:t>
                </a:r>
              </a:p>
              <a:p>
                <a:endParaRPr lang="en-US" sz="2500" noProof="0" dirty="0"/>
              </a:p>
              <a:p>
                <a:endParaRPr lang="en-US" sz="2500" noProof="0" dirty="0"/>
              </a:p>
              <a:p>
                <a:endParaRPr lang="en-US" sz="2500" noProof="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A585B55A-C738-34DE-0974-1EC80C5B58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" y="1229360"/>
                <a:ext cx="11186160" cy="5863144"/>
              </a:xfrm>
              <a:prstGeom prst="rect">
                <a:avLst/>
              </a:prstGeom>
              <a:blipFill>
                <a:blip r:embed="rId2"/>
                <a:stretch>
                  <a:fillRect l="-926" t="-8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25017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EF7A4-97AC-4018-8DC9-D5287C064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57FE93E-EA6E-2699-549F-0A7150F11D87}"/>
              </a:ext>
            </a:extLst>
          </p:cNvPr>
          <p:cNvSpPr txBox="1"/>
          <p:nvPr/>
        </p:nvSpPr>
        <p:spPr>
          <a:xfrm>
            <a:off x="71119" y="193040"/>
            <a:ext cx="1225296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noProof="0" dirty="0">
                <a:latin typeface="Arial" panose="020B0604020202020204" pitchFamily="34" charset="0"/>
                <a:cs typeface="Arial" panose="020B0604020202020204" pitchFamily="34" charset="0"/>
              </a:rPr>
              <a:t>After some work: Only need to look at simpler tiles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7ECD5FF2-D0B1-CE44-8680-50C072D13096}"/>
                  </a:ext>
                </a:extLst>
              </p:cNvPr>
              <p:cNvSpPr txBox="1"/>
              <p:nvPr/>
            </p:nvSpPr>
            <p:spPr>
              <a:xfrm>
                <a:off x="502920" y="1229360"/>
                <a:ext cx="11186160" cy="5254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500" noProof="0" dirty="0"/>
                  <a:t>Fix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500" noProof="0" dirty="0"/>
                  <a:t>, every tile is of the following type:</a:t>
                </a:r>
              </a:p>
              <a:p>
                <a:endParaRPr lang="en-US" sz="2500" noProof="0" dirty="0"/>
              </a:p>
              <a:p>
                <a:r>
                  <a:rPr lang="en-US" sz="2500" noProof="0" dirty="0"/>
                  <a:t>Pick a set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⊆[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500" noProof="0" dirty="0"/>
                  <a:t> of size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500" noProof="0" dirty="0"/>
                  <a:t>, such that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1∈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500" noProof="0" dirty="0"/>
                  <a:t>, and an ordering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2500" noProof="0" dirty="0"/>
                  <a:t> on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br>
                  <a:rPr lang="en-US" sz="2500" noProof="0" dirty="0"/>
                </a:br>
                <a:endParaRPr lang="en-US" sz="2500" noProof="0" dirty="0"/>
              </a:p>
              <a:p>
                <a:r>
                  <a:rPr lang="en-US" sz="2500" noProof="0" dirty="0"/>
                  <a:t>The tile covers every total order that is consistent with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2500" noProof="0" dirty="0"/>
                  <a:t> on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endParaRPr lang="en-US" sz="2500" noProof="0" dirty="0"/>
              </a:p>
              <a:p>
                <a:endParaRPr lang="en-US" sz="2500" noProof="0" dirty="0"/>
              </a:p>
              <a:p>
                <a:endParaRPr lang="en-US" sz="2500" noProof="0" dirty="0"/>
              </a:p>
              <a:p>
                <a:endParaRPr lang="en-US" sz="2500" noProof="0" dirty="0"/>
              </a:p>
              <a:p>
                <a:r>
                  <a:rPr lang="en-US" sz="2500" noProof="0" dirty="0"/>
                  <a:t>Each tile has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500" i="1" noProof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500" i="1" noProof="0">
                            <a:latin typeface="Cambria Math" panose="02040503050406030204" pitchFamily="18" charset="0"/>
                          </a:rPr>
                          <m:t>𝔼</m:t>
                        </m:r>
                      </m:e>
                    </m:acc>
                    <m:d>
                      <m:dPr>
                        <m:begChr m:val="["/>
                        <m:endChr m:val="]"/>
                        <m:ctrlPr>
                          <a:rPr lang="en-US" sz="2500" i="1" noProof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i="1" noProof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500" i="1" noProof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500" i="1" noProof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500" i="1" noProof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500" i="1" noProof="0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500" i="1" noProof="0" smtClean="0"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r>
                  <a:rPr lang="en-US" sz="2500" noProof="0" dirty="0"/>
                  <a:t>. If we have </a:t>
                </a:r>
                <a14:m>
                  <m:oMath xmlns:m="http://schemas.openxmlformats.org/officeDocument/2006/math">
                    <m:r>
                      <a:rPr lang="en-US" sz="2500" i="1" noProof="0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500" i="1" noProof="0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r>
                  <a:rPr lang="en-US" sz="2500" noProof="0" dirty="0"/>
                  <a:t> of them, the </a:t>
                </a:r>
                <a:r>
                  <a:rPr lang="en-US" sz="2500" noProof="0" dirty="0">
                    <a:solidFill>
                      <a:schemeClr val="accent6">
                        <a:lumMod val="75000"/>
                      </a:schemeClr>
                    </a:solidFill>
                  </a:rPr>
                  <a:t>Pseudo-Expectation</a:t>
                </a:r>
                <a:r>
                  <a:rPr lang="en-US" sz="2500" noProof="0" dirty="0"/>
                  <a:t> is non-negative</a:t>
                </a:r>
              </a:p>
              <a:p>
                <a:endParaRPr lang="en-US" sz="2500" noProof="0" dirty="0"/>
              </a:p>
              <a:p>
                <a:endParaRPr lang="en-US" sz="2500" noProof="0" dirty="0"/>
              </a:p>
              <a:p>
                <a:endParaRPr lang="en-US" sz="2500" noProof="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7ECD5FF2-D0B1-CE44-8680-50C072D130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" y="1229360"/>
                <a:ext cx="11186160" cy="5254324"/>
              </a:xfrm>
              <a:prstGeom prst="rect">
                <a:avLst/>
              </a:prstGeom>
              <a:blipFill>
                <a:blip r:embed="rId2"/>
                <a:stretch>
                  <a:fillRect l="-926" t="-9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76282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21F25-C709-6949-E108-7E349A5C4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D4043A2-898A-88E7-C982-23D0C3DDBE9B}"/>
              </a:ext>
            </a:extLst>
          </p:cNvPr>
          <p:cNvSpPr txBox="1"/>
          <p:nvPr/>
        </p:nvSpPr>
        <p:spPr>
          <a:xfrm>
            <a:off x="71119" y="193040"/>
            <a:ext cx="1225296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noProof="0" dirty="0">
                <a:latin typeface="Arial" panose="020B0604020202020204" pitchFamily="34" charset="0"/>
                <a:cs typeface="Arial" panose="020B0604020202020204" pitchFamily="34" charset="0"/>
              </a:rPr>
              <a:t>Covering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6BD5BD7-8BFC-91C9-C4AC-877307F4E120}"/>
                  </a:ext>
                </a:extLst>
              </p:cNvPr>
              <p:cNvSpPr txBox="1"/>
              <p:nvPr/>
            </p:nvSpPr>
            <p:spPr>
              <a:xfrm>
                <a:off x="502920" y="2052320"/>
                <a:ext cx="11186160" cy="2015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500" b="1" noProof="0" dirty="0"/>
                  <a:t>Question: </a:t>
                </a:r>
                <a:br>
                  <a:rPr lang="en-US" sz="2500" noProof="0" dirty="0"/>
                </a:br>
                <a:br>
                  <a:rPr lang="en-US" sz="2500" noProof="0" dirty="0"/>
                </a:br>
                <a:r>
                  <a:rPr lang="en-US" sz="2500" noProof="0" dirty="0"/>
                  <a:t>For which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500" noProof="0" dirty="0"/>
                  <a:t> is it possible to cover every total order that does not start with 1 with less than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r>
                  <a:rPr lang="en-US" sz="2500" noProof="0" dirty="0"/>
                  <a:t> tiles</a:t>
                </a:r>
              </a:p>
              <a:p>
                <a:endParaRPr lang="en-US" sz="2500" noProof="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6BD5BD7-8BFC-91C9-C4AC-877307F4E1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" y="2052320"/>
                <a:ext cx="11186160" cy="2015936"/>
              </a:xfrm>
              <a:prstGeom prst="rect">
                <a:avLst/>
              </a:prstGeom>
              <a:blipFill>
                <a:blip r:embed="rId2"/>
                <a:stretch>
                  <a:fillRect l="-926" t="-24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6896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DFD63-16A2-F6FC-B550-B4FFCD3F3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56E5281-7837-C7DD-607E-9151EB9559AF}"/>
              </a:ext>
            </a:extLst>
          </p:cNvPr>
          <p:cNvSpPr txBox="1"/>
          <p:nvPr/>
        </p:nvSpPr>
        <p:spPr>
          <a:xfrm>
            <a:off x="71120" y="193040"/>
            <a:ext cx="545592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noProof="0" dirty="0">
                <a:latin typeface="Arial" panose="020B0604020202020204" pitchFamily="34" charset="0"/>
                <a:cs typeface="Arial" panose="020B0604020202020204" pitchFamily="34" charset="0"/>
              </a:rPr>
              <a:t>Main result (simplified)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74C6664F-B4E3-7625-9389-984A1C2EA593}"/>
                  </a:ext>
                </a:extLst>
              </p:cNvPr>
              <p:cNvSpPr txBox="1"/>
              <p:nvPr/>
            </p:nvSpPr>
            <p:spPr>
              <a:xfrm>
                <a:off x="508000" y="1158240"/>
                <a:ext cx="11145520" cy="3685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500" b="1" noProof="0" dirty="0"/>
                  <a:t>Claim:</a:t>
                </a:r>
                <a:r>
                  <a:rPr lang="en-US" sz="2500" noProof="0" dirty="0"/>
                  <a:t> 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noProof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500" noProof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2500" i="1" noProof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500" noProof="0" dirty="0">
                    <a:solidFill>
                      <a:schemeClr val="accent6">
                        <a:lumMod val="75000"/>
                      </a:schemeClr>
                    </a:solidFill>
                  </a:rPr>
                  <a:t>-Pseudo-Expectation</a:t>
                </a:r>
                <a:r>
                  <a:rPr lang="en-US" sz="2500" noProof="0" dirty="0"/>
                  <a:t> for </a:t>
                </a:r>
                <a:r>
                  <a:rPr lang="en-US" sz="2500" noProof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LOP </a:t>
                </a:r>
                <a:r>
                  <a:rPr lang="en-US" sz="2500" noProof="0" dirty="0"/>
                  <a:t>of degree </a:t>
                </a:r>
                <a14:m>
                  <m:oMath xmlns:m="http://schemas.openxmlformats.org/officeDocument/2006/math">
                    <m:r>
                      <a:rPr lang="en-US" sz="2500" i="1" noProof="0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sz="2500" b="1" noProof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sz="2500" noProof="0" dirty="0"/>
                  <a:t>exists if for all </a:t>
                </a:r>
                <a14:m>
                  <m:oMath xmlns:m="http://schemas.openxmlformats.org/officeDocument/2006/math">
                    <m:r>
                      <a:rPr lang="en-US" sz="2500" i="1" noProof="0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500" i="1" noProof="0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500" i="1" noProof="0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sz="2500" noProof="0" dirty="0"/>
                  <a:t> one needs at least </a:t>
                </a:r>
                <a14:m>
                  <m:oMath xmlns:m="http://schemas.openxmlformats.org/officeDocument/2006/math">
                    <m:r>
                      <a:rPr lang="en-US" sz="2500" i="1" noProof="0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500" i="1" noProof="0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r>
                  <a:rPr lang="en-US" sz="2500" noProof="0" dirty="0"/>
                  <a:t> such tiles to cover total orders not starting with 1. </a:t>
                </a:r>
              </a:p>
              <a:p>
                <a:endParaRPr lang="en-US" sz="2500" noProof="0" dirty="0"/>
              </a:p>
              <a:p>
                <a:endParaRPr lang="en-US" sz="2500" noProof="0" dirty="0"/>
              </a:p>
              <a:p>
                <a:endParaRPr lang="en-US" sz="2500" noProof="0" dirty="0"/>
              </a:p>
              <a:p>
                <a:r>
                  <a:rPr lang="en-US" sz="2500" b="1" noProof="0" dirty="0"/>
                  <a:t>Main Result: </a:t>
                </a:r>
                <a:r>
                  <a:rPr lang="en-US" sz="2500" noProof="0" dirty="0"/>
                  <a:t>For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sz="2500" b="0" i="1" noProof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2500" noProof="0" dirty="0"/>
                  <a:t>, every covering needs at least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r>
                  <a:rPr lang="en-US" sz="2500" noProof="0" dirty="0"/>
                  <a:t> tiles</a:t>
                </a:r>
                <a:br>
                  <a:rPr lang="en-US" sz="2500" noProof="0" dirty="0"/>
                </a:br>
                <a:br>
                  <a:rPr lang="en-US" sz="2500" noProof="0" dirty="0"/>
                </a:br>
                <a:br>
                  <a:rPr lang="en-US" sz="2500" noProof="0" dirty="0"/>
                </a:br>
                <a:r>
                  <a:rPr lang="en-US" sz="2500" noProof="0" dirty="0"/>
                  <a:t>This implies there is no sublinear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0" noProof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500" b="0" i="0" noProof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2500" b="0" i="1" noProof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500" noProof="0" dirty="0">
                    <a:solidFill>
                      <a:schemeClr val="accent6">
                        <a:lumMod val="75000"/>
                      </a:schemeClr>
                    </a:solidFill>
                  </a:rPr>
                  <a:t>-Sherali-Adams </a:t>
                </a:r>
                <a:r>
                  <a:rPr lang="en-US" sz="2500" noProof="0" dirty="0"/>
                  <a:t>proof of </a:t>
                </a:r>
                <a:r>
                  <a:rPr lang="en-US" sz="2500" noProof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LOP</a:t>
                </a:r>
                <a:r>
                  <a:rPr lang="en-US" sz="2500" noProof="0" dirty="0"/>
                  <a:t>!</a:t>
                </a: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74C6664F-B4E3-7625-9389-984A1C2EA5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1158240"/>
                <a:ext cx="11145520" cy="3685240"/>
              </a:xfrm>
              <a:prstGeom prst="rect">
                <a:avLst/>
              </a:prstGeom>
              <a:blipFill>
                <a:blip r:embed="rId2"/>
                <a:stretch>
                  <a:fillRect l="-875" t="-1157" b="-29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52851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A7F36-E4C5-2A66-71F0-CB382CE6B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988F4881-0A10-DED7-840C-FEA3FB8FCE31}"/>
                  </a:ext>
                </a:extLst>
              </p:cNvPr>
              <p:cNvSpPr txBox="1"/>
              <p:nvPr/>
            </p:nvSpPr>
            <p:spPr>
              <a:xfrm>
                <a:off x="71119" y="193040"/>
                <a:ext cx="12252961" cy="6309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500" b="0" i="1" noProof="0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en-US" sz="3500" b="0" i="1" noProof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!</m:t>
                    </m:r>
                  </m:oMath>
                </a14:m>
                <a:r>
                  <a:rPr lang="en-US" sz="35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 is always enough</a:t>
                </a: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988F4881-0A10-DED7-840C-FEA3FB8FCE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19" y="193040"/>
                <a:ext cx="12252961" cy="630942"/>
              </a:xfrm>
              <a:prstGeom prst="rect">
                <a:avLst/>
              </a:prstGeom>
              <a:blipFill>
                <a:blip r:embed="rId2"/>
                <a:stretch>
                  <a:fillRect t="-15534" b="-349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646B705-0FC1-98B7-2D58-E43138B2E8C1}"/>
                  </a:ext>
                </a:extLst>
              </p:cNvPr>
              <p:cNvSpPr txBox="1"/>
              <p:nvPr/>
            </p:nvSpPr>
            <p:spPr>
              <a:xfrm>
                <a:off x="502920" y="1229360"/>
                <a:ext cx="11186160" cy="2400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500" noProof="0" dirty="0"/>
                  <a:t>Pick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1∈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fr-CH" sz="2500" b="0" i="1" noProof="0" smtClean="0"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500" noProof="0" dirty="0"/>
                  <a:t> with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500" b="0" i="1" noProof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500" b="0" i="1" noProof="0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US" sz="2500" noProof="0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  <a:p>
                <a:endParaRPr lang="en-US" sz="2500" noProof="0" dirty="0"/>
              </a:p>
              <a:p>
                <a:r>
                  <a:rPr lang="en-US" sz="2500" noProof="0" dirty="0"/>
                  <a:t>Choose tiles to be every permutation of the elements of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endParaRPr lang="en-US" sz="2500" noProof="0" dirty="0"/>
              </a:p>
              <a:p>
                <a:endParaRPr lang="en-US" sz="2500" noProof="0" dirty="0"/>
              </a:p>
              <a:p>
                <a:endParaRPr lang="en-US" sz="2500" noProof="0" dirty="0"/>
              </a:p>
              <a:p>
                <a:r>
                  <a:rPr lang="en-US" sz="2500" noProof="0" dirty="0"/>
                  <a:t>Every total order will be covered by exactly one tile </a:t>
                </a: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646B705-0FC1-98B7-2D58-E43138B2E8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" y="1229360"/>
                <a:ext cx="11186160" cy="2400657"/>
              </a:xfrm>
              <a:prstGeom prst="rect">
                <a:avLst/>
              </a:prstGeom>
              <a:blipFill>
                <a:blip r:embed="rId3"/>
                <a:stretch>
                  <a:fillRect l="-926" t="-2036" b="-53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63275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9E135-E207-B353-FA29-06D89132B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13B589DE-77BC-F36A-A83E-6CC0B476CF12}"/>
                  </a:ext>
                </a:extLst>
              </p:cNvPr>
              <p:cNvSpPr txBox="1"/>
              <p:nvPr/>
            </p:nvSpPr>
            <p:spPr>
              <a:xfrm>
                <a:off x="71119" y="193040"/>
                <a:ext cx="12252961" cy="6309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5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Simple bad case: </a:t>
                </a:r>
                <a14:m>
                  <m:oMath xmlns:m="http://schemas.openxmlformats.org/officeDocument/2006/math">
                    <m:r>
                      <a:rPr lang="en-US" sz="3500" b="0" i="1" noProof="0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en-US" sz="3500" b="0" i="1" noProof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500" b="0" i="1" noProof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endParaRPr lang="en-US" sz="3500" noProof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13B589DE-77BC-F36A-A83E-6CC0B476CF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19" y="193040"/>
                <a:ext cx="12252961" cy="630942"/>
              </a:xfrm>
              <a:prstGeom prst="rect">
                <a:avLst/>
              </a:prstGeom>
              <a:blipFill>
                <a:blip r:embed="rId2"/>
                <a:stretch>
                  <a:fillRect l="-1493" t="-15534" b="-349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CEEEEA79-D0E1-3664-E63C-DAFD037247AA}"/>
                  </a:ext>
                </a:extLst>
              </p:cNvPr>
              <p:cNvSpPr txBox="1"/>
              <p:nvPr/>
            </p:nvSpPr>
            <p:spPr>
              <a:xfrm>
                <a:off x="502920" y="1229360"/>
                <a:ext cx="11186160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500" noProof="0" dirty="0"/>
                  <a:t>Pick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500" b="0" i="1" noProof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endParaRPr lang="en-US" sz="2500" b="0" noProof="0" dirty="0"/>
              </a:p>
              <a:p>
                <a:endParaRPr lang="en-US" sz="2500" noProof="0" dirty="0"/>
              </a:p>
              <a:p>
                <a:r>
                  <a:rPr lang="en-US" sz="2500" noProof="0" dirty="0"/>
                  <a:t>Our tiles cover exactly one total order</a:t>
                </a:r>
              </a:p>
              <a:p>
                <a:endParaRPr lang="en-US" sz="2500" noProof="0" dirty="0"/>
              </a:p>
              <a:p>
                <a:r>
                  <a:rPr lang="en-US" sz="2500" noProof="0" dirty="0"/>
                  <a:t>Only cover total orders that do not start with 1</a:t>
                </a:r>
              </a:p>
              <a:p>
                <a:endParaRPr lang="en-US" sz="2500" noProof="0" dirty="0"/>
              </a:p>
              <a:p>
                <a:endParaRPr lang="en-US" sz="2500" noProof="0" dirty="0"/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sz="2500" b="0" i="1" noProof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d>
                      <m:dPr>
                        <m:ctrlPr>
                          <a:rPr lang="en-US" sz="2500" b="0" i="1" noProof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!</m:t>
                    </m:r>
                    <m:r>
                      <a:rPr lang="fr-CH" sz="2500" b="0" i="1" noProof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fr-CH" sz="2500" b="0" i="1" noProof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fr-CH" sz="2500" b="0" i="1" noProof="0" smtClean="0">
                        <a:latin typeface="Cambria Math" panose="02040503050406030204" pitchFamily="18" charset="0"/>
                      </a:rPr>
                      <m:t>!=</m:t>
                    </m:r>
                    <m:r>
                      <a:rPr lang="fr-CH" sz="2500" b="0" i="1" noProof="0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fr-CH" sz="2500" b="0" i="1" noProof="0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r>
                  <a:rPr lang="en-US" sz="2500" noProof="0" dirty="0"/>
                  <a:t> tiles are enough! </a:t>
                </a: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CEEEEA79-D0E1-3664-E63C-DAFD037247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" y="1229360"/>
                <a:ext cx="11186160" cy="3170099"/>
              </a:xfrm>
              <a:prstGeom prst="rect">
                <a:avLst/>
              </a:prstGeom>
              <a:blipFill>
                <a:blip r:embed="rId3"/>
                <a:stretch>
                  <a:fillRect l="-926" t="-1538" b="-3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7341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FFF912-F25F-8636-3406-24CD49C8C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EE265713-D3E2-CB1D-FDF2-EB0CC8B7EB58}"/>
                  </a:ext>
                </a:extLst>
              </p:cNvPr>
              <p:cNvSpPr txBox="1"/>
              <p:nvPr/>
            </p:nvSpPr>
            <p:spPr>
              <a:xfrm>
                <a:off x="71119" y="193040"/>
                <a:ext cx="9123681" cy="6309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500" noProof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T</a:t>
                </a:r>
                <a:r>
                  <a:rPr lang="en-US" sz="3500" noProof="0" dirty="0">
                    <a:solidFill>
                      <a:schemeClr val="accent6">
                        <a:lumMod val="75000"/>
                      </a:schemeClr>
                    </a:solidFill>
                  </a:rPr>
                  <a:t>F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noProof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500" noProof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3500" i="1" noProof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500" noProof="0" dirty="0"/>
                  <a:t> </a:t>
                </a:r>
                <a:r>
                  <a:rPr lang="en-US" noProof="0" dirty="0"/>
                  <a:t>[Kleinberg, Korten, </a:t>
                </a:r>
                <a:r>
                  <a:rPr lang="en-US" noProof="0" dirty="0" err="1"/>
                  <a:t>Mitropolsky</a:t>
                </a:r>
                <a:r>
                  <a:rPr lang="en-US" noProof="0" dirty="0"/>
                  <a:t>, Papadimitriou’21]</a:t>
                </a: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EE265713-D3E2-CB1D-FDF2-EB0CC8B7EB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19" y="193040"/>
                <a:ext cx="9123681" cy="630942"/>
              </a:xfrm>
              <a:prstGeom prst="rect">
                <a:avLst/>
              </a:prstGeom>
              <a:blipFill>
                <a:blip r:embed="rId2"/>
                <a:stretch>
                  <a:fillRect l="-2005" t="-15534" b="-349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5533BDE2-0B11-B5EE-8F43-6B14E620C526}"/>
                  </a:ext>
                </a:extLst>
              </p:cNvPr>
              <p:cNvSpPr txBox="1"/>
              <p:nvPr/>
            </p:nvSpPr>
            <p:spPr>
              <a:xfrm>
                <a:off x="645459" y="1624405"/>
                <a:ext cx="1002612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500" noProof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Total</a:t>
                </a:r>
                <a:r>
                  <a:rPr lang="en-US" sz="25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noProof="0" dirty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search problems </a:t>
                </a:r>
                <a:r>
                  <a:rPr lang="en-US" sz="25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with</a:t>
                </a:r>
                <a:r>
                  <a:rPr lang="en-US" sz="2500" noProof="0" dirty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𝑐𝑜𝑁𝑃</m:t>
                    </m:r>
                    <m:r>
                      <a:rPr lang="en-US" sz="2500" b="0" i="1" noProof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500" noProof="0" dirty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verifiers</a:t>
                </a:r>
                <a:endParaRPr lang="en-US" sz="2500" noProof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5533BDE2-0B11-B5EE-8F43-6B14E620C5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459" y="1624405"/>
                <a:ext cx="10026127" cy="477054"/>
              </a:xfrm>
              <a:prstGeom prst="rect">
                <a:avLst/>
              </a:prstGeom>
              <a:blipFill>
                <a:blip r:embed="rId3"/>
                <a:stretch>
                  <a:fillRect t="-8861" b="-291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>
            <a:extLst>
              <a:ext uri="{FF2B5EF4-FFF2-40B4-BE49-F238E27FC236}">
                <a16:creationId xmlns:a16="http://schemas.microsoft.com/office/drawing/2014/main" id="{C31D7B5A-F7D7-D38C-5B4E-F2B7888EF2B2}"/>
              </a:ext>
            </a:extLst>
          </p:cNvPr>
          <p:cNvSpPr txBox="1"/>
          <p:nvPr/>
        </p:nvSpPr>
        <p:spPr>
          <a:xfrm>
            <a:off x="645459" y="3601122"/>
            <a:ext cx="11546541" cy="1282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noProof="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Every input has a solution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noProof="0" dirty="0">
                <a:solidFill>
                  <a:schemeClr val="accent6">
                    <a:lumMod val="75000"/>
                  </a:schemeClr>
                </a:solidFill>
              </a:rPr>
              <a:t>An input can have multiple solutions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noProof="0" dirty="0">
                <a:solidFill>
                  <a:schemeClr val="accent2">
                    <a:lumMod val="75000"/>
                  </a:schemeClr>
                </a:solidFill>
              </a:rPr>
              <a:t>Solutions can be verified by checking a </a:t>
            </a:r>
            <a:r>
              <a:rPr lang="en-US" sz="2500" b="1" noProof="0" dirty="0" err="1">
                <a:solidFill>
                  <a:schemeClr val="accent2">
                    <a:lumMod val="75000"/>
                  </a:schemeClr>
                </a:solidFill>
              </a:rPr>
              <a:t>forall</a:t>
            </a:r>
            <a:r>
              <a:rPr lang="en-US" sz="2500" noProof="0" dirty="0">
                <a:solidFill>
                  <a:schemeClr val="accent2">
                    <a:lumMod val="75000"/>
                  </a:schemeClr>
                </a:solidFill>
              </a:rPr>
              <a:t> of efficient decision trees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EDA1F9E-45D7-3E43-3F22-3C4E9565DD68}"/>
                  </a:ext>
                </a:extLst>
              </p:cNvPr>
              <p:cNvSpPr txBox="1"/>
              <p:nvPr/>
            </p:nvSpPr>
            <p:spPr>
              <a:xfrm>
                <a:off x="570155" y="2436607"/>
                <a:ext cx="11015831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500" noProof="0" dirty="0"/>
                  <a:t>Example: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:</m:t>
                    </m:r>
                    <m:d>
                      <m:dPr>
                        <m:begChr m:val="["/>
                        <m:endChr m:val="]"/>
                        <m:ctrlPr>
                          <a:rPr lang="en-US" sz="2500" b="0" i="1" noProof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→</m:t>
                    </m:r>
                    <m:d>
                      <m:dPr>
                        <m:begChr m:val="["/>
                        <m:endChr m:val="]"/>
                        <m:ctrlPr>
                          <a:rPr lang="en-US" sz="2500" b="0" i="1" noProof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en-US" sz="2500" noProof="0" dirty="0"/>
                  <a:t>, find an element not in the range</a:t>
                </a:r>
              </a:p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500" i="1" noProof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US" sz="2500" b="0" i="1" noProof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500" b="0" i="1" noProof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500" b="0" i="1" noProof="0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500" b="0" i="1" noProof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500" b="0" i="1" noProof="0" smtClean="0"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US" sz="2500" b="0" i="1" noProof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2500" noProof="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EDA1F9E-45D7-3E43-3F22-3C4E9565D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155" y="2436607"/>
                <a:ext cx="11015831" cy="861774"/>
              </a:xfrm>
              <a:prstGeom prst="rect">
                <a:avLst/>
              </a:prstGeom>
              <a:blipFill>
                <a:blip r:embed="rId4"/>
                <a:stretch>
                  <a:fillRect t="-56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82972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7B33C-94DC-D925-419B-8B41FC136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0C52BB-FD20-7740-FF72-01AC9EF7B9B2}"/>
              </a:ext>
            </a:extLst>
          </p:cNvPr>
          <p:cNvSpPr txBox="1"/>
          <p:nvPr/>
        </p:nvSpPr>
        <p:spPr>
          <a:xfrm>
            <a:off x="71119" y="193040"/>
            <a:ext cx="1225296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noProof="0" dirty="0">
                <a:latin typeface="Arial" panose="020B0604020202020204" pitchFamily="34" charset="0"/>
                <a:cs typeface="Arial" panose="020B0604020202020204" pitchFamily="34" charset="0"/>
              </a:rPr>
              <a:t>Proof sketch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6F1C4215-7DBF-8387-22C4-BC2EACBF87D5}"/>
                  </a:ext>
                </a:extLst>
              </p:cNvPr>
              <p:cNvSpPr txBox="1"/>
              <p:nvPr/>
            </p:nvSpPr>
            <p:spPr>
              <a:xfrm>
                <a:off x="502920" y="1229360"/>
                <a:ext cx="11186160" cy="10311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500" noProof="0" dirty="0"/>
                  <a:t>Each tile covers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b="0" i="1" noProof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!</m:t>
                        </m:r>
                      </m:num>
                      <m:den>
                        <m:r>
                          <a:rPr lang="en-US" sz="2500" b="0" i="1" noProof="0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r>
                  <a:rPr lang="en-US" sz="2500" noProof="0" dirty="0"/>
                  <a:t> total orders. If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r>
                  <a:rPr lang="en-US" sz="2500" noProof="0" dirty="0"/>
                  <a:t> orders are covered (with multiplicity), we must have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r>
                  <a:rPr lang="en-US" sz="2500" noProof="0" dirty="0"/>
                  <a:t> tiles</a:t>
                </a: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6F1C4215-7DBF-8387-22C4-BC2EACBF87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" y="1229360"/>
                <a:ext cx="11186160" cy="1031180"/>
              </a:xfrm>
              <a:prstGeom prst="rect">
                <a:avLst/>
              </a:prstGeom>
              <a:blipFill>
                <a:blip r:embed="rId2"/>
                <a:stretch>
                  <a:fillRect l="-926" b="-13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23085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ACC42-42D6-8D3F-A7A9-CE62FF72E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B515F66-CFAA-6C6F-972A-65C5879CFCAD}"/>
              </a:ext>
            </a:extLst>
          </p:cNvPr>
          <p:cNvSpPr txBox="1"/>
          <p:nvPr/>
        </p:nvSpPr>
        <p:spPr>
          <a:xfrm>
            <a:off x="71119" y="193040"/>
            <a:ext cx="1225296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noProof="0" dirty="0">
                <a:latin typeface="Arial" panose="020B0604020202020204" pitchFamily="34" charset="0"/>
                <a:cs typeface="Arial" panose="020B0604020202020204" pitchFamily="34" charset="0"/>
              </a:rPr>
              <a:t>Proof sketch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84A1B4D9-AEFC-4B86-FE45-E4876E76BBC3}"/>
                  </a:ext>
                </a:extLst>
              </p14:cNvPr>
              <p14:cNvContentPartPr/>
              <p14:nvPr/>
            </p14:nvContentPartPr>
            <p14:xfrm>
              <a:off x="2411940" y="3357081"/>
              <a:ext cx="7368120" cy="2480760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84A1B4D9-AEFC-4B86-FE45-E4876E76BBC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02940" y="3348441"/>
                <a:ext cx="7385760" cy="249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311E47EA-FA4A-9390-7C62-376612EB8E25}"/>
                  </a:ext>
                </a:extLst>
              </p14:cNvPr>
              <p14:cNvContentPartPr/>
              <p14:nvPr/>
            </p14:nvContentPartPr>
            <p14:xfrm>
              <a:off x="2428960" y="3358360"/>
              <a:ext cx="1523520" cy="152352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311E47EA-FA4A-9390-7C62-376612EB8E2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419960" y="3349360"/>
                <a:ext cx="1541160" cy="154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CDA45B2F-AB24-9FA6-1954-6929B2643A9E}"/>
                  </a:ext>
                </a:extLst>
              </p14:cNvPr>
              <p14:cNvContentPartPr/>
              <p14:nvPr/>
            </p14:nvContentPartPr>
            <p14:xfrm>
              <a:off x="5709640" y="3015640"/>
              <a:ext cx="412920" cy="795240"/>
            </p14:xfrm>
          </p:contentPart>
        </mc:Choice>
        <mc:Fallback xmlns=""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CDA45B2F-AB24-9FA6-1954-6929B2643A9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701000" y="3007000"/>
                <a:ext cx="430560" cy="81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5" name="Encre 14">
                <a:extLst>
                  <a:ext uri="{FF2B5EF4-FFF2-40B4-BE49-F238E27FC236}">
                    <a16:creationId xmlns:a16="http://schemas.microsoft.com/office/drawing/2014/main" id="{F142E9C8-8226-7F42-5F80-9B535FF7EC3C}"/>
                  </a:ext>
                </a:extLst>
              </p14:cNvPr>
              <p14:cNvContentPartPr/>
              <p14:nvPr/>
            </p14:nvContentPartPr>
            <p14:xfrm>
              <a:off x="2008840" y="3915280"/>
              <a:ext cx="651240" cy="149400"/>
            </p14:xfrm>
          </p:contentPart>
        </mc:Choice>
        <mc:Fallback xmlns="">
          <p:pic>
            <p:nvPicPr>
              <p:cNvPr id="15" name="Encre 14">
                <a:extLst>
                  <a:ext uri="{FF2B5EF4-FFF2-40B4-BE49-F238E27FC236}">
                    <a16:creationId xmlns:a16="http://schemas.microsoft.com/office/drawing/2014/main" id="{F142E9C8-8226-7F42-5F80-9B535FF7EC3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000200" y="3906280"/>
                <a:ext cx="668880" cy="167040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ZoneTexte 15">
            <a:extLst>
              <a:ext uri="{FF2B5EF4-FFF2-40B4-BE49-F238E27FC236}">
                <a16:creationId xmlns:a16="http://schemas.microsoft.com/office/drawing/2014/main" id="{CE95A0E3-A6F3-F794-5AEE-7B29A43EB40A}"/>
              </a:ext>
            </a:extLst>
          </p:cNvPr>
          <p:cNvSpPr txBox="1"/>
          <p:nvPr/>
        </p:nvSpPr>
        <p:spPr>
          <a:xfrm>
            <a:off x="3701580" y="5121333"/>
            <a:ext cx="442904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noProof="0" dirty="0"/>
              <a:t>All total orders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F4BCCCF-2A35-05B2-B51B-1D740340B254}"/>
              </a:ext>
            </a:extLst>
          </p:cNvPr>
          <p:cNvSpPr txBox="1"/>
          <p:nvPr/>
        </p:nvSpPr>
        <p:spPr>
          <a:xfrm>
            <a:off x="71119" y="3915280"/>
            <a:ext cx="442904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noProof="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Starts with 1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476DB50-465A-AF23-FD67-59329C55D849}"/>
              </a:ext>
            </a:extLst>
          </p:cNvPr>
          <p:cNvSpPr txBox="1"/>
          <p:nvPr/>
        </p:nvSpPr>
        <p:spPr>
          <a:xfrm>
            <a:off x="4941100" y="2538586"/>
            <a:ext cx="442904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noProof="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Does not start with 1</a:t>
            </a:r>
          </a:p>
        </p:txBody>
      </p:sp>
    </p:spTree>
    <p:extLst>
      <p:ext uri="{BB962C8B-B14F-4D97-AF65-F5344CB8AC3E}">
        <p14:creationId xmlns:p14="http://schemas.microsoft.com/office/powerpoint/2010/main" val="8083330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89F29-05AE-1F51-8409-ED28B3E19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2052445-C855-EB53-78EB-82A4B15E61FB}"/>
              </a:ext>
            </a:extLst>
          </p:cNvPr>
          <p:cNvSpPr txBox="1"/>
          <p:nvPr/>
        </p:nvSpPr>
        <p:spPr>
          <a:xfrm>
            <a:off x="71119" y="193040"/>
            <a:ext cx="1225296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noProof="0" dirty="0">
                <a:latin typeface="Arial" panose="020B0604020202020204" pitchFamily="34" charset="0"/>
                <a:cs typeface="Arial" panose="020B0604020202020204" pitchFamily="34" charset="0"/>
              </a:rPr>
              <a:t>Proof sketch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153AC9E1-4E9C-E700-6B9F-461EB229783A}"/>
                  </a:ext>
                </a:extLst>
              </p14:cNvPr>
              <p14:cNvContentPartPr/>
              <p14:nvPr/>
            </p14:nvContentPartPr>
            <p14:xfrm>
              <a:off x="2411940" y="3357081"/>
              <a:ext cx="7368120" cy="2480760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153AC9E1-4E9C-E700-6B9F-461EB229783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02940" y="3348441"/>
                <a:ext cx="7385760" cy="249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45F05B03-9F4F-10FB-8F1E-3DAF7FCDE471}"/>
                  </a:ext>
                </a:extLst>
              </p14:cNvPr>
              <p14:cNvContentPartPr/>
              <p14:nvPr/>
            </p14:nvContentPartPr>
            <p14:xfrm>
              <a:off x="2428960" y="3358360"/>
              <a:ext cx="1523520" cy="152352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45F05B03-9F4F-10FB-8F1E-3DAF7FCDE47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419960" y="3349360"/>
                <a:ext cx="1541160" cy="154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D173BE2F-64B3-2191-982D-A6C798AF20EE}"/>
                  </a:ext>
                </a:extLst>
              </p14:cNvPr>
              <p14:cNvContentPartPr/>
              <p14:nvPr/>
            </p14:nvContentPartPr>
            <p14:xfrm>
              <a:off x="2858800" y="3719800"/>
              <a:ext cx="48960" cy="59040"/>
            </p14:xfrm>
          </p:contentPart>
        </mc:Choice>
        <mc:Fallback xmlns=""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D173BE2F-64B3-2191-982D-A6C798AF20E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849800" y="3711160"/>
                <a:ext cx="66600" cy="7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F405D5C3-E97E-356B-F4DF-8F96DD6A2E42}"/>
                  </a:ext>
                </a:extLst>
              </p14:cNvPr>
              <p14:cNvContentPartPr/>
              <p14:nvPr/>
            </p14:nvContentPartPr>
            <p14:xfrm>
              <a:off x="2909920" y="3066760"/>
              <a:ext cx="154800" cy="61632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F405D5C3-E97E-356B-F4DF-8F96DD6A2E4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901280" y="3058120"/>
                <a:ext cx="172440" cy="63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600AD414-8682-5674-4498-BC90D9F30B67}"/>
                  </a:ext>
                </a:extLst>
              </p14:cNvPr>
              <p14:cNvContentPartPr/>
              <p14:nvPr/>
            </p14:nvContentPartPr>
            <p14:xfrm>
              <a:off x="2896600" y="2627200"/>
              <a:ext cx="98640" cy="19980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600AD414-8682-5674-4498-BC90D9F30B6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887960" y="2618560"/>
                <a:ext cx="116280" cy="217440"/>
              </a:xfrm>
              <a:prstGeom prst="rect">
                <a:avLst/>
              </a:prstGeom>
            </p:spPr>
          </p:pic>
        </mc:Fallback>
      </mc:AlternateContent>
      <p:grpSp>
        <p:nvGrpSpPr>
          <p:cNvPr id="30" name="Groupe 29">
            <a:extLst>
              <a:ext uri="{FF2B5EF4-FFF2-40B4-BE49-F238E27FC236}">
                <a16:creationId xmlns:a16="http://schemas.microsoft.com/office/drawing/2014/main" id="{0DAA8500-1AFF-7AF6-9832-00B1CB0E731D}"/>
              </a:ext>
            </a:extLst>
          </p:cNvPr>
          <p:cNvGrpSpPr/>
          <p:nvPr/>
        </p:nvGrpSpPr>
        <p:grpSpPr>
          <a:xfrm>
            <a:off x="3118720" y="2501920"/>
            <a:ext cx="302040" cy="320040"/>
            <a:chOff x="3118720" y="2501920"/>
            <a:chExt cx="302040" cy="320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7" name="Encre 26">
                  <a:extLst>
                    <a:ext uri="{FF2B5EF4-FFF2-40B4-BE49-F238E27FC236}">
                      <a16:creationId xmlns:a16="http://schemas.microsoft.com/office/drawing/2014/main" id="{A379DF46-FF3E-4295-AE67-A1E252170319}"/>
                    </a:ext>
                  </a:extLst>
                </p14:cNvPr>
                <p14:cNvContentPartPr/>
                <p14:nvPr/>
              </p14:nvContentPartPr>
              <p14:xfrm>
                <a:off x="3156520" y="2680840"/>
                <a:ext cx="60840" cy="141120"/>
              </p14:xfrm>
            </p:contentPart>
          </mc:Choice>
          <mc:Fallback xmlns="">
            <p:pic>
              <p:nvPicPr>
                <p:cNvPr id="27" name="Encre 26">
                  <a:extLst>
                    <a:ext uri="{FF2B5EF4-FFF2-40B4-BE49-F238E27FC236}">
                      <a16:creationId xmlns:a16="http://schemas.microsoft.com/office/drawing/2014/main" id="{A379DF46-FF3E-4295-AE67-A1E252170319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147880" y="2672200"/>
                  <a:ext cx="7848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8" name="Encre 27">
                  <a:extLst>
                    <a:ext uri="{FF2B5EF4-FFF2-40B4-BE49-F238E27FC236}">
                      <a16:creationId xmlns:a16="http://schemas.microsoft.com/office/drawing/2014/main" id="{5B101EFC-6E2A-1CBF-88C5-55386076A2D1}"/>
                    </a:ext>
                  </a:extLst>
                </p14:cNvPr>
                <p14:cNvContentPartPr/>
                <p14:nvPr/>
              </p14:nvContentPartPr>
              <p14:xfrm>
                <a:off x="3199000" y="2610280"/>
                <a:ext cx="12960" cy="11880"/>
              </p14:xfrm>
            </p:contentPart>
          </mc:Choice>
          <mc:Fallback xmlns="">
            <p:pic>
              <p:nvPicPr>
                <p:cNvPr id="28" name="Encre 27">
                  <a:extLst>
                    <a:ext uri="{FF2B5EF4-FFF2-40B4-BE49-F238E27FC236}">
                      <a16:creationId xmlns:a16="http://schemas.microsoft.com/office/drawing/2014/main" id="{5B101EFC-6E2A-1CBF-88C5-55386076A2D1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190360" y="2601280"/>
                  <a:ext cx="3060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9" name="Encre 28">
                  <a:extLst>
                    <a:ext uri="{FF2B5EF4-FFF2-40B4-BE49-F238E27FC236}">
                      <a16:creationId xmlns:a16="http://schemas.microsoft.com/office/drawing/2014/main" id="{0A65CCA3-AE93-E50E-4E50-A490085F6559}"/>
                    </a:ext>
                  </a:extLst>
                </p14:cNvPr>
                <p14:cNvContentPartPr/>
                <p14:nvPr/>
              </p14:nvContentPartPr>
              <p14:xfrm>
                <a:off x="3118720" y="2501920"/>
                <a:ext cx="302040" cy="81720"/>
              </p14:xfrm>
            </p:contentPart>
          </mc:Choice>
          <mc:Fallback xmlns="">
            <p:pic>
              <p:nvPicPr>
                <p:cNvPr id="29" name="Encre 28">
                  <a:extLst>
                    <a:ext uri="{FF2B5EF4-FFF2-40B4-BE49-F238E27FC236}">
                      <a16:creationId xmlns:a16="http://schemas.microsoft.com/office/drawing/2014/main" id="{0A65CCA3-AE93-E50E-4E50-A490085F6559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110080" y="2492920"/>
                  <a:ext cx="319680" cy="99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5" name="Encre 34">
                <a:extLst>
                  <a:ext uri="{FF2B5EF4-FFF2-40B4-BE49-F238E27FC236}">
                    <a16:creationId xmlns:a16="http://schemas.microsoft.com/office/drawing/2014/main" id="{C199D89F-7B9C-A2F0-6AD1-2F097FF7CC1D}"/>
                  </a:ext>
                </a:extLst>
              </p14:cNvPr>
              <p14:cNvContentPartPr/>
              <p14:nvPr/>
            </p14:nvContentPartPr>
            <p14:xfrm>
              <a:off x="2625880" y="3510978"/>
              <a:ext cx="722880" cy="750600"/>
            </p14:xfrm>
          </p:contentPart>
        </mc:Choice>
        <mc:Fallback xmlns="">
          <p:pic>
            <p:nvPicPr>
              <p:cNvPr id="35" name="Encre 34">
                <a:extLst>
                  <a:ext uri="{FF2B5EF4-FFF2-40B4-BE49-F238E27FC236}">
                    <a16:creationId xmlns:a16="http://schemas.microsoft.com/office/drawing/2014/main" id="{C199D89F-7B9C-A2F0-6AD1-2F097FF7CC1D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608240" y="3475338"/>
                <a:ext cx="758520" cy="822240"/>
              </a:xfrm>
              <a:prstGeom prst="rect">
                <a:avLst/>
              </a:prstGeom>
            </p:spPr>
          </p:pic>
        </mc:Fallback>
      </mc:AlternateContent>
      <p:sp>
        <p:nvSpPr>
          <p:cNvPr id="37" name="ZoneTexte 36">
            <a:extLst>
              <a:ext uri="{FF2B5EF4-FFF2-40B4-BE49-F238E27FC236}">
                <a16:creationId xmlns:a16="http://schemas.microsoft.com/office/drawing/2014/main" id="{FB29A7B3-F456-9A46-E3F5-44C5D9882DA2}"/>
              </a:ext>
            </a:extLst>
          </p:cNvPr>
          <p:cNvSpPr txBox="1"/>
          <p:nvPr/>
        </p:nvSpPr>
        <p:spPr>
          <a:xfrm>
            <a:off x="502920" y="1229360"/>
            <a:ext cx="1118616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noProof="0" dirty="0"/>
              <a:t>If some order is not covered → it starts with 1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8" name="Encre 37">
                <a:extLst>
                  <a:ext uri="{FF2B5EF4-FFF2-40B4-BE49-F238E27FC236}">
                    <a16:creationId xmlns:a16="http://schemas.microsoft.com/office/drawing/2014/main" id="{3F2409C8-8B0D-7B84-E0A2-16C0104A25C4}"/>
                  </a:ext>
                </a:extLst>
              </p14:cNvPr>
              <p14:cNvContentPartPr/>
              <p14:nvPr/>
            </p14:nvContentPartPr>
            <p14:xfrm>
              <a:off x="10415560" y="3464200"/>
              <a:ext cx="50040" cy="37800"/>
            </p14:xfrm>
          </p:contentPart>
        </mc:Choice>
        <mc:Fallback xmlns="">
          <p:pic>
            <p:nvPicPr>
              <p:cNvPr id="38" name="Encre 37">
                <a:extLst>
                  <a:ext uri="{FF2B5EF4-FFF2-40B4-BE49-F238E27FC236}">
                    <a16:creationId xmlns:a16="http://schemas.microsoft.com/office/drawing/2014/main" id="{3F2409C8-8B0D-7B84-E0A2-16C0104A25C4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0397920" y="3428560"/>
                <a:ext cx="85680" cy="10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9" name="Encre 38">
                <a:extLst>
                  <a:ext uri="{FF2B5EF4-FFF2-40B4-BE49-F238E27FC236}">
                    <a16:creationId xmlns:a16="http://schemas.microsoft.com/office/drawing/2014/main" id="{64B49B36-F009-DA0B-6E9B-EBB556FB24CE}"/>
                  </a:ext>
                </a:extLst>
              </p14:cNvPr>
              <p14:cNvContentPartPr/>
              <p14:nvPr/>
            </p14:nvContentPartPr>
            <p14:xfrm>
              <a:off x="10351480" y="3383920"/>
              <a:ext cx="263160" cy="316800"/>
            </p14:xfrm>
          </p:contentPart>
        </mc:Choice>
        <mc:Fallback xmlns="">
          <p:pic>
            <p:nvPicPr>
              <p:cNvPr id="39" name="Encre 38">
                <a:extLst>
                  <a:ext uri="{FF2B5EF4-FFF2-40B4-BE49-F238E27FC236}">
                    <a16:creationId xmlns:a16="http://schemas.microsoft.com/office/drawing/2014/main" id="{64B49B36-F009-DA0B-6E9B-EBB556FB24CE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0333480" y="3348280"/>
                <a:ext cx="298800" cy="388440"/>
              </a:xfrm>
              <a:prstGeom prst="rect">
                <a:avLst/>
              </a:prstGeom>
            </p:spPr>
          </p:pic>
        </mc:Fallback>
      </mc:AlternateContent>
      <p:sp>
        <p:nvSpPr>
          <p:cNvPr id="40" name="ZoneTexte 39">
            <a:extLst>
              <a:ext uri="{FF2B5EF4-FFF2-40B4-BE49-F238E27FC236}">
                <a16:creationId xmlns:a16="http://schemas.microsoft.com/office/drawing/2014/main" id="{956B48C2-E90C-4948-715C-43119A20AAC8}"/>
              </a:ext>
            </a:extLst>
          </p:cNvPr>
          <p:cNvSpPr txBox="1"/>
          <p:nvPr/>
        </p:nvSpPr>
        <p:spPr>
          <a:xfrm>
            <a:off x="10614640" y="3303588"/>
            <a:ext cx="1577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>
                <a:solidFill>
                  <a:srgbClr val="00B050"/>
                </a:solidFill>
              </a:rPr>
              <a:t>Not covered</a:t>
            </a:r>
          </a:p>
        </p:txBody>
      </p:sp>
    </p:spTree>
    <p:extLst>
      <p:ext uri="{BB962C8B-B14F-4D97-AF65-F5344CB8AC3E}">
        <p14:creationId xmlns:p14="http://schemas.microsoft.com/office/powerpoint/2010/main" val="39571510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9AD028-53E2-26B8-5C96-149370BFE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2EEE72E-CABF-0921-67FB-3314417FECBB}"/>
              </a:ext>
            </a:extLst>
          </p:cNvPr>
          <p:cNvSpPr txBox="1"/>
          <p:nvPr/>
        </p:nvSpPr>
        <p:spPr>
          <a:xfrm>
            <a:off x="71119" y="193040"/>
            <a:ext cx="1225296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noProof="0" dirty="0">
                <a:latin typeface="Arial" panose="020B0604020202020204" pitchFamily="34" charset="0"/>
                <a:cs typeface="Arial" panose="020B0604020202020204" pitchFamily="34" charset="0"/>
              </a:rPr>
              <a:t>Proof sketch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13F98A3A-9736-8E95-D9BB-7BC3FA09BD8F}"/>
                  </a:ext>
                </a:extLst>
              </p14:cNvPr>
              <p14:cNvContentPartPr/>
              <p14:nvPr/>
            </p14:nvContentPartPr>
            <p14:xfrm>
              <a:off x="2411940" y="3357081"/>
              <a:ext cx="7368120" cy="2480760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13F98A3A-9736-8E95-D9BB-7BC3FA09BD8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02940" y="3348441"/>
                <a:ext cx="7385760" cy="249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5EDE2727-B4B1-94C8-A750-40CFC3C8CA8C}"/>
                  </a:ext>
                </a:extLst>
              </p14:cNvPr>
              <p14:cNvContentPartPr/>
              <p14:nvPr/>
            </p14:nvContentPartPr>
            <p14:xfrm>
              <a:off x="2428960" y="3358360"/>
              <a:ext cx="1523520" cy="152352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5EDE2727-B4B1-94C8-A750-40CFC3C8CA8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419960" y="3349360"/>
                <a:ext cx="1541160" cy="154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6303D01D-D37F-CD35-7B77-211AC080A95A}"/>
                  </a:ext>
                </a:extLst>
              </p14:cNvPr>
              <p14:cNvContentPartPr/>
              <p14:nvPr/>
            </p14:nvContentPartPr>
            <p14:xfrm>
              <a:off x="2858800" y="3719800"/>
              <a:ext cx="48960" cy="59040"/>
            </p14:xfrm>
          </p:contentPart>
        </mc:Choice>
        <mc:Fallback xmlns=""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6303D01D-D37F-CD35-7B77-211AC080A95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849800" y="3711160"/>
                <a:ext cx="66600" cy="7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B98A79B7-3CEE-EF28-BA22-B38D6A7E1118}"/>
                  </a:ext>
                </a:extLst>
              </p14:cNvPr>
              <p14:cNvContentPartPr/>
              <p14:nvPr/>
            </p14:nvContentPartPr>
            <p14:xfrm>
              <a:off x="2909920" y="3066760"/>
              <a:ext cx="154800" cy="61632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B98A79B7-3CEE-EF28-BA22-B38D6A7E111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901280" y="3058120"/>
                <a:ext cx="172440" cy="63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5EDD6A2-30E7-E9A9-7FD4-742BB826052D}"/>
                  </a:ext>
                </a:extLst>
              </p14:cNvPr>
              <p14:cNvContentPartPr/>
              <p14:nvPr/>
            </p14:nvContentPartPr>
            <p14:xfrm>
              <a:off x="2896600" y="2627200"/>
              <a:ext cx="98640" cy="19980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5EDD6A2-30E7-E9A9-7FD4-742BB826052D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887960" y="2618560"/>
                <a:ext cx="116280" cy="217440"/>
              </a:xfrm>
              <a:prstGeom prst="rect">
                <a:avLst/>
              </a:prstGeom>
            </p:spPr>
          </p:pic>
        </mc:Fallback>
      </mc:AlternateContent>
      <p:grpSp>
        <p:nvGrpSpPr>
          <p:cNvPr id="30" name="Groupe 29">
            <a:extLst>
              <a:ext uri="{FF2B5EF4-FFF2-40B4-BE49-F238E27FC236}">
                <a16:creationId xmlns:a16="http://schemas.microsoft.com/office/drawing/2014/main" id="{5C7A462F-9260-798C-20B5-8B8B78A0A62B}"/>
              </a:ext>
            </a:extLst>
          </p:cNvPr>
          <p:cNvGrpSpPr/>
          <p:nvPr/>
        </p:nvGrpSpPr>
        <p:grpSpPr>
          <a:xfrm>
            <a:off x="3118720" y="2501920"/>
            <a:ext cx="302040" cy="320040"/>
            <a:chOff x="3118720" y="2501920"/>
            <a:chExt cx="302040" cy="320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7" name="Encre 26">
                  <a:extLst>
                    <a:ext uri="{FF2B5EF4-FFF2-40B4-BE49-F238E27FC236}">
                      <a16:creationId xmlns:a16="http://schemas.microsoft.com/office/drawing/2014/main" id="{E852BA0F-9C1C-8A2D-1C91-67CE1CE4145E}"/>
                    </a:ext>
                  </a:extLst>
                </p14:cNvPr>
                <p14:cNvContentPartPr/>
                <p14:nvPr/>
              </p14:nvContentPartPr>
              <p14:xfrm>
                <a:off x="3156520" y="2680840"/>
                <a:ext cx="60840" cy="141120"/>
              </p14:xfrm>
            </p:contentPart>
          </mc:Choice>
          <mc:Fallback xmlns="">
            <p:pic>
              <p:nvPicPr>
                <p:cNvPr id="27" name="Encre 26">
                  <a:extLst>
                    <a:ext uri="{FF2B5EF4-FFF2-40B4-BE49-F238E27FC236}">
                      <a16:creationId xmlns:a16="http://schemas.microsoft.com/office/drawing/2014/main" id="{E852BA0F-9C1C-8A2D-1C91-67CE1CE4145E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147880" y="2672200"/>
                  <a:ext cx="7848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8" name="Encre 27">
                  <a:extLst>
                    <a:ext uri="{FF2B5EF4-FFF2-40B4-BE49-F238E27FC236}">
                      <a16:creationId xmlns:a16="http://schemas.microsoft.com/office/drawing/2014/main" id="{D104AFEF-4018-7AE3-991D-FE47D0251D3C}"/>
                    </a:ext>
                  </a:extLst>
                </p14:cNvPr>
                <p14:cNvContentPartPr/>
                <p14:nvPr/>
              </p14:nvContentPartPr>
              <p14:xfrm>
                <a:off x="3199000" y="2610280"/>
                <a:ext cx="12960" cy="11880"/>
              </p14:xfrm>
            </p:contentPart>
          </mc:Choice>
          <mc:Fallback xmlns="">
            <p:pic>
              <p:nvPicPr>
                <p:cNvPr id="28" name="Encre 27">
                  <a:extLst>
                    <a:ext uri="{FF2B5EF4-FFF2-40B4-BE49-F238E27FC236}">
                      <a16:creationId xmlns:a16="http://schemas.microsoft.com/office/drawing/2014/main" id="{D104AFEF-4018-7AE3-991D-FE47D0251D3C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190360" y="2601280"/>
                  <a:ext cx="3060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9" name="Encre 28">
                  <a:extLst>
                    <a:ext uri="{FF2B5EF4-FFF2-40B4-BE49-F238E27FC236}">
                      <a16:creationId xmlns:a16="http://schemas.microsoft.com/office/drawing/2014/main" id="{5634444F-580E-C5EC-1793-690FDE8ED463}"/>
                    </a:ext>
                  </a:extLst>
                </p14:cNvPr>
                <p14:cNvContentPartPr/>
                <p14:nvPr/>
              </p14:nvContentPartPr>
              <p14:xfrm>
                <a:off x="3118720" y="2501920"/>
                <a:ext cx="302040" cy="81720"/>
              </p14:xfrm>
            </p:contentPart>
          </mc:Choice>
          <mc:Fallback xmlns="">
            <p:pic>
              <p:nvPicPr>
                <p:cNvPr id="29" name="Encre 28">
                  <a:extLst>
                    <a:ext uri="{FF2B5EF4-FFF2-40B4-BE49-F238E27FC236}">
                      <a16:creationId xmlns:a16="http://schemas.microsoft.com/office/drawing/2014/main" id="{5634444F-580E-C5EC-1793-690FDE8ED463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110080" y="2492920"/>
                  <a:ext cx="319680" cy="99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5" name="Encre 34">
                <a:extLst>
                  <a:ext uri="{FF2B5EF4-FFF2-40B4-BE49-F238E27FC236}">
                    <a16:creationId xmlns:a16="http://schemas.microsoft.com/office/drawing/2014/main" id="{0BAAD0F5-E2D0-3A65-21C9-AF2CDBE282EF}"/>
                  </a:ext>
                </a:extLst>
              </p14:cNvPr>
              <p14:cNvContentPartPr/>
              <p14:nvPr/>
            </p14:nvContentPartPr>
            <p14:xfrm>
              <a:off x="2625880" y="3510978"/>
              <a:ext cx="722880" cy="750600"/>
            </p14:xfrm>
          </p:contentPart>
        </mc:Choice>
        <mc:Fallback xmlns="">
          <p:pic>
            <p:nvPicPr>
              <p:cNvPr id="35" name="Encre 34">
                <a:extLst>
                  <a:ext uri="{FF2B5EF4-FFF2-40B4-BE49-F238E27FC236}">
                    <a16:creationId xmlns:a16="http://schemas.microsoft.com/office/drawing/2014/main" id="{0BAAD0F5-E2D0-3A65-21C9-AF2CDBE282EF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608240" y="3475338"/>
                <a:ext cx="758520" cy="82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636E062F-AA5C-4F57-31C4-9F2051AB50CF}"/>
                  </a:ext>
                </a:extLst>
              </p:cNvPr>
              <p:cNvSpPr txBox="1"/>
              <p:nvPr/>
            </p:nvSpPr>
            <p:spPr>
              <a:xfrm>
                <a:off x="502920" y="1229360"/>
                <a:ext cx="11186160" cy="534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500" noProof="0" dirty="0"/>
                  <a:t>We find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2500" b="0" i="1" noProof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∖1</m:t>
                    </m:r>
                  </m:oMath>
                </a14:m>
                <a:r>
                  <a:rPr lang="en-US" sz="2500" noProof="0" dirty="0"/>
                  <a:t> such that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𝑎𝑏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1</m:t>
                    </m:r>
                    <m:acc>
                      <m:accPr>
                        <m:chr m:val="⃗"/>
                        <m:ctrlPr>
                          <a:rPr lang="en-US" sz="2500" b="0" i="1" noProof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m:rPr>
                            <m:lit/>
                          </m:rP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{</m:t>
                        </m:r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acc>
                  </m:oMath>
                </a14:m>
                <a:r>
                  <a:rPr lang="en-US" sz="2500" noProof="0" dirty="0"/>
                  <a:t>,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𝑏𝑎</m:t>
                    </m:r>
                    <m:r>
                      <a:rPr lang="en-US" sz="2500" i="1" noProof="0" smtClean="0">
                        <a:latin typeface="Cambria Math" panose="02040503050406030204" pitchFamily="18" charset="0"/>
                      </a:rPr>
                      <m:t>1</m:t>
                    </m:r>
                    <m:acc>
                      <m:accPr>
                        <m:chr m:val="⃗"/>
                        <m:ctrlPr>
                          <a:rPr lang="en-US" sz="2500" i="1" noProof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500" i="1" noProof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m:rPr>
                            <m:lit/>
                          </m:rPr>
                          <a:rPr lang="en-US" sz="2500" i="1" noProof="0" smtClean="0">
                            <a:latin typeface="Cambria Math" panose="02040503050406030204" pitchFamily="18" charset="0"/>
                          </a:rPr>
                          <m:t>{</m:t>
                        </m:r>
                        <m:r>
                          <a:rPr lang="en-US" sz="2500" i="1" noProof="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500" i="1" noProof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500" i="1" noProof="0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2500" i="1" noProof="0" smtClean="0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acc>
                  </m:oMath>
                </a14:m>
                <a:r>
                  <a:rPr lang="en-US" sz="2500" noProof="0" dirty="0"/>
                  <a:t> must be covered twice</a:t>
                </a:r>
              </a:p>
            </p:txBody>
          </p:sp>
        </mc:Choice>
        <mc:Fallback xmlns=""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636E062F-AA5C-4F57-31C4-9F2051AB50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" y="1229360"/>
                <a:ext cx="11186160" cy="534121"/>
              </a:xfrm>
              <a:prstGeom prst="rect">
                <a:avLst/>
              </a:prstGeom>
              <a:blipFill>
                <a:blip r:embed="rId20"/>
                <a:stretch>
                  <a:fillRect l="-926" b="-27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38" name="Encre 37">
                <a:extLst>
                  <a:ext uri="{FF2B5EF4-FFF2-40B4-BE49-F238E27FC236}">
                    <a16:creationId xmlns:a16="http://schemas.microsoft.com/office/drawing/2014/main" id="{E0826F15-D685-AA34-741F-4FB96FB395F0}"/>
                  </a:ext>
                </a:extLst>
              </p14:cNvPr>
              <p14:cNvContentPartPr/>
              <p14:nvPr/>
            </p14:nvContentPartPr>
            <p14:xfrm>
              <a:off x="10415560" y="3464200"/>
              <a:ext cx="50040" cy="37800"/>
            </p14:xfrm>
          </p:contentPart>
        </mc:Choice>
        <mc:Fallback xmlns="">
          <p:pic>
            <p:nvPicPr>
              <p:cNvPr id="38" name="Encre 37">
                <a:extLst>
                  <a:ext uri="{FF2B5EF4-FFF2-40B4-BE49-F238E27FC236}">
                    <a16:creationId xmlns:a16="http://schemas.microsoft.com/office/drawing/2014/main" id="{E0826F15-D685-AA34-741F-4FB96FB395F0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0397920" y="3428560"/>
                <a:ext cx="85680" cy="10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39" name="Encre 38">
                <a:extLst>
                  <a:ext uri="{FF2B5EF4-FFF2-40B4-BE49-F238E27FC236}">
                    <a16:creationId xmlns:a16="http://schemas.microsoft.com/office/drawing/2014/main" id="{0B8A0B90-C807-1B77-72C2-FB5DE94399D5}"/>
                  </a:ext>
                </a:extLst>
              </p14:cNvPr>
              <p14:cNvContentPartPr/>
              <p14:nvPr/>
            </p14:nvContentPartPr>
            <p14:xfrm>
              <a:off x="10351480" y="3383920"/>
              <a:ext cx="263160" cy="316800"/>
            </p14:xfrm>
          </p:contentPart>
        </mc:Choice>
        <mc:Fallback xmlns="">
          <p:pic>
            <p:nvPicPr>
              <p:cNvPr id="39" name="Encre 38">
                <a:extLst>
                  <a:ext uri="{FF2B5EF4-FFF2-40B4-BE49-F238E27FC236}">
                    <a16:creationId xmlns:a16="http://schemas.microsoft.com/office/drawing/2014/main" id="{0B8A0B90-C807-1B77-72C2-FB5DE94399D5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0333480" y="3348280"/>
                <a:ext cx="298800" cy="388440"/>
              </a:xfrm>
              <a:prstGeom prst="rect">
                <a:avLst/>
              </a:prstGeom>
            </p:spPr>
          </p:pic>
        </mc:Fallback>
      </mc:AlternateContent>
      <p:sp>
        <p:nvSpPr>
          <p:cNvPr id="40" name="ZoneTexte 39">
            <a:extLst>
              <a:ext uri="{FF2B5EF4-FFF2-40B4-BE49-F238E27FC236}">
                <a16:creationId xmlns:a16="http://schemas.microsoft.com/office/drawing/2014/main" id="{B5EF014C-BC37-3CAA-7E32-17A11E883198}"/>
              </a:ext>
            </a:extLst>
          </p:cNvPr>
          <p:cNvSpPr txBox="1"/>
          <p:nvPr/>
        </p:nvSpPr>
        <p:spPr>
          <a:xfrm>
            <a:off x="10614640" y="3303588"/>
            <a:ext cx="1577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>
                <a:solidFill>
                  <a:srgbClr val="00B050"/>
                </a:solidFill>
              </a:rPr>
              <a:t>Not covered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CDEAF8F3-3CB2-2DEE-61C8-8E17D708F79B}"/>
                  </a:ext>
                </a:extLst>
              </p14:cNvPr>
              <p14:cNvContentPartPr/>
              <p14:nvPr/>
            </p14:nvContentPartPr>
            <p14:xfrm>
              <a:off x="5511640" y="4332160"/>
              <a:ext cx="881280" cy="60084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CDEAF8F3-3CB2-2DEE-61C8-8E17D708F79B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5457640" y="4224520"/>
                <a:ext cx="988920" cy="81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500B55E6-47EB-2469-C1D8-F12F1B180682}"/>
                  </a:ext>
                </a:extLst>
              </p14:cNvPr>
              <p14:cNvContentPartPr/>
              <p14:nvPr/>
            </p14:nvContentPartPr>
            <p14:xfrm>
              <a:off x="10362280" y="4236760"/>
              <a:ext cx="147600" cy="224280"/>
            </p14:xfrm>
          </p:contentPart>
        </mc:Choice>
        <mc:Fallback xmlns=""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500B55E6-47EB-2469-C1D8-F12F1B180682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10308640" y="4128760"/>
                <a:ext cx="255240" cy="43992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ZoneTexte 7">
            <a:extLst>
              <a:ext uri="{FF2B5EF4-FFF2-40B4-BE49-F238E27FC236}">
                <a16:creationId xmlns:a16="http://schemas.microsoft.com/office/drawing/2014/main" id="{A8BC56F4-B5D9-88AB-39B2-55865D609302}"/>
              </a:ext>
            </a:extLst>
          </p:cNvPr>
          <p:cNvSpPr txBox="1"/>
          <p:nvPr/>
        </p:nvSpPr>
        <p:spPr>
          <a:xfrm>
            <a:off x="10614640" y="4025734"/>
            <a:ext cx="1577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>
                <a:solidFill>
                  <a:schemeClr val="accent5">
                    <a:lumMod val="75000"/>
                  </a:schemeClr>
                </a:solidFill>
              </a:rPr>
              <a:t>Covered twice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72C8117E-6FBB-B8A4-D647-01A4C304E518}"/>
              </a:ext>
            </a:extLst>
          </p:cNvPr>
          <p:cNvGrpSpPr/>
          <p:nvPr/>
        </p:nvGrpSpPr>
        <p:grpSpPr>
          <a:xfrm>
            <a:off x="2975080" y="3744640"/>
            <a:ext cx="3019680" cy="1173600"/>
            <a:chOff x="2975080" y="3744640"/>
            <a:chExt cx="3019680" cy="1173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9" name="Encre 8">
                  <a:extLst>
                    <a:ext uri="{FF2B5EF4-FFF2-40B4-BE49-F238E27FC236}">
                      <a16:creationId xmlns:a16="http://schemas.microsoft.com/office/drawing/2014/main" id="{C4D096E9-C1A9-3D1E-753F-5ED9DEB587BF}"/>
                    </a:ext>
                  </a:extLst>
                </p14:cNvPr>
                <p14:cNvContentPartPr/>
                <p14:nvPr/>
              </p14:nvContentPartPr>
              <p14:xfrm>
                <a:off x="5676520" y="4340800"/>
                <a:ext cx="61560" cy="42480"/>
              </p14:xfrm>
            </p:contentPart>
          </mc:Choice>
          <mc:Fallback xmlns="">
            <p:pic>
              <p:nvPicPr>
                <p:cNvPr id="9" name="Encre 8">
                  <a:extLst>
                    <a:ext uri="{FF2B5EF4-FFF2-40B4-BE49-F238E27FC236}">
                      <a16:creationId xmlns:a16="http://schemas.microsoft.com/office/drawing/2014/main" id="{C4D096E9-C1A9-3D1E-753F-5ED9DEB587BF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667520" y="4331800"/>
                  <a:ext cx="7920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12" name="Encre 11">
                  <a:extLst>
                    <a:ext uri="{FF2B5EF4-FFF2-40B4-BE49-F238E27FC236}">
                      <a16:creationId xmlns:a16="http://schemas.microsoft.com/office/drawing/2014/main" id="{F57CB0DD-AB43-E6B6-7C80-703F76300897}"/>
                    </a:ext>
                  </a:extLst>
                </p14:cNvPr>
                <p14:cNvContentPartPr/>
                <p14:nvPr/>
              </p14:nvContentPartPr>
              <p14:xfrm>
                <a:off x="5911960" y="4777480"/>
                <a:ext cx="82800" cy="52560"/>
              </p14:xfrm>
            </p:contentPart>
          </mc:Choice>
          <mc:Fallback xmlns="">
            <p:pic>
              <p:nvPicPr>
                <p:cNvPr id="12" name="Encre 11">
                  <a:extLst>
                    <a:ext uri="{FF2B5EF4-FFF2-40B4-BE49-F238E27FC236}">
                      <a16:creationId xmlns:a16="http://schemas.microsoft.com/office/drawing/2014/main" id="{F57CB0DD-AB43-E6B6-7C80-703F76300897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5902960" y="4768840"/>
                  <a:ext cx="10044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13" name="Encre 12">
                  <a:extLst>
                    <a:ext uri="{FF2B5EF4-FFF2-40B4-BE49-F238E27FC236}">
                      <a16:creationId xmlns:a16="http://schemas.microsoft.com/office/drawing/2014/main" id="{E4C38273-D139-41B3-CD31-66F77850ED5E}"/>
                    </a:ext>
                  </a:extLst>
                </p14:cNvPr>
                <p14:cNvContentPartPr/>
                <p14:nvPr/>
              </p14:nvContentPartPr>
              <p14:xfrm>
                <a:off x="3048520" y="3744640"/>
                <a:ext cx="2426760" cy="536760"/>
              </p14:xfrm>
            </p:contentPart>
          </mc:Choice>
          <mc:Fallback xmlns="">
            <p:pic>
              <p:nvPicPr>
                <p:cNvPr id="13" name="Encre 12">
                  <a:extLst>
                    <a:ext uri="{FF2B5EF4-FFF2-40B4-BE49-F238E27FC236}">
                      <a16:creationId xmlns:a16="http://schemas.microsoft.com/office/drawing/2014/main" id="{E4C38273-D139-41B3-CD31-66F77850ED5E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039520" y="3736000"/>
                  <a:ext cx="2444400" cy="55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14" name="Encre 13">
                  <a:extLst>
                    <a:ext uri="{FF2B5EF4-FFF2-40B4-BE49-F238E27FC236}">
                      <a16:creationId xmlns:a16="http://schemas.microsoft.com/office/drawing/2014/main" id="{A33FB556-6237-2181-5601-D4AA7128CB01}"/>
                    </a:ext>
                  </a:extLst>
                </p14:cNvPr>
                <p14:cNvContentPartPr/>
                <p14:nvPr/>
              </p14:nvContentPartPr>
              <p14:xfrm>
                <a:off x="5422000" y="4194280"/>
                <a:ext cx="119160" cy="150840"/>
              </p14:xfrm>
            </p:contentPart>
          </mc:Choice>
          <mc:Fallback xmlns="">
            <p:pic>
              <p:nvPicPr>
                <p:cNvPr id="14" name="Encre 13">
                  <a:extLst>
                    <a:ext uri="{FF2B5EF4-FFF2-40B4-BE49-F238E27FC236}">
                      <a16:creationId xmlns:a16="http://schemas.microsoft.com/office/drawing/2014/main" id="{A33FB556-6237-2181-5601-D4AA7128CB01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5413000" y="4185280"/>
                  <a:ext cx="13680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16" name="Encre 15">
                  <a:extLst>
                    <a:ext uri="{FF2B5EF4-FFF2-40B4-BE49-F238E27FC236}">
                      <a16:creationId xmlns:a16="http://schemas.microsoft.com/office/drawing/2014/main" id="{FB6EED5C-B453-D6ED-ED06-5A71E5CBE4D8}"/>
                    </a:ext>
                  </a:extLst>
                </p14:cNvPr>
                <p14:cNvContentPartPr/>
                <p14:nvPr/>
              </p14:nvContentPartPr>
              <p14:xfrm>
                <a:off x="2975080" y="3875680"/>
                <a:ext cx="2830680" cy="1042560"/>
              </p14:xfrm>
            </p:contentPart>
          </mc:Choice>
          <mc:Fallback xmlns="">
            <p:pic>
              <p:nvPicPr>
                <p:cNvPr id="16" name="Encre 15">
                  <a:extLst>
                    <a:ext uri="{FF2B5EF4-FFF2-40B4-BE49-F238E27FC236}">
                      <a16:creationId xmlns:a16="http://schemas.microsoft.com/office/drawing/2014/main" id="{FB6EED5C-B453-D6ED-ED06-5A71E5CBE4D8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2966440" y="3866680"/>
                  <a:ext cx="2848320" cy="10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17" name="Encre 16">
                  <a:extLst>
                    <a:ext uri="{FF2B5EF4-FFF2-40B4-BE49-F238E27FC236}">
                      <a16:creationId xmlns:a16="http://schemas.microsoft.com/office/drawing/2014/main" id="{C8F1F1F2-9DA1-9F68-7ADF-2F1AB1B8C583}"/>
                    </a:ext>
                  </a:extLst>
                </p14:cNvPr>
                <p14:cNvContentPartPr/>
                <p14:nvPr/>
              </p14:nvContentPartPr>
              <p14:xfrm>
                <a:off x="5748160" y="4772800"/>
                <a:ext cx="115560" cy="129600"/>
              </p14:xfrm>
            </p:contentPart>
          </mc:Choice>
          <mc:Fallback xmlns="">
            <p:pic>
              <p:nvPicPr>
                <p:cNvPr id="17" name="Encre 16">
                  <a:extLst>
                    <a:ext uri="{FF2B5EF4-FFF2-40B4-BE49-F238E27FC236}">
                      <a16:creationId xmlns:a16="http://schemas.microsoft.com/office/drawing/2014/main" id="{C8F1F1F2-9DA1-9F68-7ADF-2F1AB1B8C583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5739520" y="4764160"/>
                  <a:ext cx="133200" cy="1472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436280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1A70F-F604-1553-1A13-53A9709BB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D90E4F7-F766-D795-7F22-4E2B5BD0E1AA}"/>
              </a:ext>
            </a:extLst>
          </p:cNvPr>
          <p:cNvSpPr txBox="1"/>
          <p:nvPr/>
        </p:nvSpPr>
        <p:spPr>
          <a:xfrm>
            <a:off x="71119" y="193040"/>
            <a:ext cx="1225296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noProof="0" dirty="0">
                <a:latin typeface="Arial" panose="020B0604020202020204" pitchFamily="34" charset="0"/>
                <a:cs typeface="Arial" panose="020B0604020202020204" pitchFamily="34" charset="0"/>
              </a:rPr>
              <a:t>Proof sketch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020094F3-1B23-25DD-3CF9-C75E4F97123C}"/>
                  </a:ext>
                </a:extLst>
              </p14:cNvPr>
              <p14:cNvContentPartPr/>
              <p14:nvPr/>
            </p14:nvContentPartPr>
            <p14:xfrm>
              <a:off x="2411940" y="3357081"/>
              <a:ext cx="7368120" cy="2480760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020094F3-1B23-25DD-3CF9-C75E4F97123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02940" y="3348441"/>
                <a:ext cx="7385760" cy="249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09E30601-2364-D3DB-8662-0A5C7169A919}"/>
                  </a:ext>
                </a:extLst>
              </p14:cNvPr>
              <p14:cNvContentPartPr/>
              <p14:nvPr/>
            </p14:nvContentPartPr>
            <p14:xfrm>
              <a:off x="2428960" y="3358360"/>
              <a:ext cx="1523520" cy="152352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09E30601-2364-D3DB-8662-0A5C7169A91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419960" y="3349360"/>
                <a:ext cx="1541160" cy="154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89125ECC-A757-4766-DDD5-DBE66B6FB61D}"/>
                  </a:ext>
                </a:extLst>
              </p14:cNvPr>
              <p14:cNvContentPartPr/>
              <p14:nvPr/>
            </p14:nvContentPartPr>
            <p14:xfrm>
              <a:off x="2858800" y="3719800"/>
              <a:ext cx="48960" cy="59040"/>
            </p14:xfrm>
          </p:contentPart>
        </mc:Choice>
        <mc:Fallback xmlns=""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89125ECC-A757-4766-DDD5-DBE66B6FB61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849800" y="3711160"/>
                <a:ext cx="66600" cy="7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892299F7-7E9D-D2D5-C1EE-FC4F23679D5F}"/>
                  </a:ext>
                </a:extLst>
              </p14:cNvPr>
              <p14:cNvContentPartPr/>
              <p14:nvPr/>
            </p14:nvContentPartPr>
            <p14:xfrm>
              <a:off x="2909920" y="3066760"/>
              <a:ext cx="154800" cy="61632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892299F7-7E9D-D2D5-C1EE-FC4F23679D5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901280" y="3058120"/>
                <a:ext cx="172440" cy="63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5EA4F90-B9BD-0848-35EA-A5849BE09BDA}"/>
                  </a:ext>
                </a:extLst>
              </p14:cNvPr>
              <p14:cNvContentPartPr/>
              <p14:nvPr/>
            </p14:nvContentPartPr>
            <p14:xfrm>
              <a:off x="2896600" y="2627200"/>
              <a:ext cx="98640" cy="19980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5EA4F90-B9BD-0848-35EA-A5849BE09BD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887960" y="2618560"/>
                <a:ext cx="116280" cy="217440"/>
              </a:xfrm>
              <a:prstGeom prst="rect">
                <a:avLst/>
              </a:prstGeom>
            </p:spPr>
          </p:pic>
        </mc:Fallback>
      </mc:AlternateContent>
      <p:grpSp>
        <p:nvGrpSpPr>
          <p:cNvPr id="30" name="Groupe 29">
            <a:extLst>
              <a:ext uri="{FF2B5EF4-FFF2-40B4-BE49-F238E27FC236}">
                <a16:creationId xmlns:a16="http://schemas.microsoft.com/office/drawing/2014/main" id="{558C71DA-AC24-46BA-6397-06B50E9A9976}"/>
              </a:ext>
            </a:extLst>
          </p:cNvPr>
          <p:cNvGrpSpPr/>
          <p:nvPr/>
        </p:nvGrpSpPr>
        <p:grpSpPr>
          <a:xfrm>
            <a:off x="3118720" y="2501920"/>
            <a:ext cx="302040" cy="320040"/>
            <a:chOff x="3118720" y="2501920"/>
            <a:chExt cx="302040" cy="320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7" name="Encre 26">
                  <a:extLst>
                    <a:ext uri="{FF2B5EF4-FFF2-40B4-BE49-F238E27FC236}">
                      <a16:creationId xmlns:a16="http://schemas.microsoft.com/office/drawing/2014/main" id="{4B83D831-2DB1-1090-1CFB-4A1007A611C5}"/>
                    </a:ext>
                  </a:extLst>
                </p14:cNvPr>
                <p14:cNvContentPartPr/>
                <p14:nvPr/>
              </p14:nvContentPartPr>
              <p14:xfrm>
                <a:off x="3156520" y="2680840"/>
                <a:ext cx="60840" cy="141120"/>
              </p14:xfrm>
            </p:contentPart>
          </mc:Choice>
          <mc:Fallback xmlns="">
            <p:pic>
              <p:nvPicPr>
                <p:cNvPr id="27" name="Encre 26">
                  <a:extLst>
                    <a:ext uri="{FF2B5EF4-FFF2-40B4-BE49-F238E27FC236}">
                      <a16:creationId xmlns:a16="http://schemas.microsoft.com/office/drawing/2014/main" id="{4B83D831-2DB1-1090-1CFB-4A1007A611C5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147880" y="2672200"/>
                  <a:ext cx="7848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8" name="Encre 27">
                  <a:extLst>
                    <a:ext uri="{FF2B5EF4-FFF2-40B4-BE49-F238E27FC236}">
                      <a16:creationId xmlns:a16="http://schemas.microsoft.com/office/drawing/2014/main" id="{C2C59441-1235-7911-8336-8305AD5DE1AD}"/>
                    </a:ext>
                  </a:extLst>
                </p14:cNvPr>
                <p14:cNvContentPartPr/>
                <p14:nvPr/>
              </p14:nvContentPartPr>
              <p14:xfrm>
                <a:off x="3199000" y="2610280"/>
                <a:ext cx="12960" cy="11880"/>
              </p14:xfrm>
            </p:contentPart>
          </mc:Choice>
          <mc:Fallback xmlns="">
            <p:pic>
              <p:nvPicPr>
                <p:cNvPr id="28" name="Encre 27">
                  <a:extLst>
                    <a:ext uri="{FF2B5EF4-FFF2-40B4-BE49-F238E27FC236}">
                      <a16:creationId xmlns:a16="http://schemas.microsoft.com/office/drawing/2014/main" id="{C2C59441-1235-7911-8336-8305AD5DE1AD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190360" y="2601280"/>
                  <a:ext cx="3060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9" name="Encre 28">
                  <a:extLst>
                    <a:ext uri="{FF2B5EF4-FFF2-40B4-BE49-F238E27FC236}">
                      <a16:creationId xmlns:a16="http://schemas.microsoft.com/office/drawing/2014/main" id="{861F6720-AE24-016C-ADB5-8819B3A37CD0}"/>
                    </a:ext>
                  </a:extLst>
                </p14:cNvPr>
                <p14:cNvContentPartPr/>
                <p14:nvPr/>
              </p14:nvContentPartPr>
              <p14:xfrm>
                <a:off x="3118720" y="2501920"/>
                <a:ext cx="302040" cy="81720"/>
              </p14:xfrm>
            </p:contentPart>
          </mc:Choice>
          <mc:Fallback xmlns="">
            <p:pic>
              <p:nvPicPr>
                <p:cNvPr id="29" name="Encre 28">
                  <a:extLst>
                    <a:ext uri="{FF2B5EF4-FFF2-40B4-BE49-F238E27FC236}">
                      <a16:creationId xmlns:a16="http://schemas.microsoft.com/office/drawing/2014/main" id="{861F6720-AE24-016C-ADB5-8819B3A37CD0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110080" y="2492920"/>
                  <a:ext cx="319680" cy="99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5" name="Encre 34">
                <a:extLst>
                  <a:ext uri="{FF2B5EF4-FFF2-40B4-BE49-F238E27FC236}">
                    <a16:creationId xmlns:a16="http://schemas.microsoft.com/office/drawing/2014/main" id="{FA5DF390-E0DC-46FB-AF97-4E6FA866AA7B}"/>
                  </a:ext>
                </a:extLst>
              </p14:cNvPr>
              <p14:cNvContentPartPr/>
              <p14:nvPr/>
            </p14:nvContentPartPr>
            <p14:xfrm>
              <a:off x="2625880" y="3510978"/>
              <a:ext cx="722880" cy="750600"/>
            </p14:xfrm>
          </p:contentPart>
        </mc:Choice>
        <mc:Fallback xmlns="">
          <p:pic>
            <p:nvPicPr>
              <p:cNvPr id="35" name="Encre 34">
                <a:extLst>
                  <a:ext uri="{FF2B5EF4-FFF2-40B4-BE49-F238E27FC236}">
                    <a16:creationId xmlns:a16="http://schemas.microsoft.com/office/drawing/2014/main" id="{FA5DF390-E0DC-46FB-AF97-4E6FA866AA7B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608240" y="3475338"/>
                <a:ext cx="758520" cy="822240"/>
              </a:xfrm>
              <a:prstGeom prst="rect">
                <a:avLst/>
              </a:prstGeom>
            </p:spPr>
          </p:pic>
        </mc:Fallback>
      </mc:AlternateContent>
      <p:sp>
        <p:nvSpPr>
          <p:cNvPr id="37" name="ZoneTexte 36">
            <a:extLst>
              <a:ext uri="{FF2B5EF4-FFF2-40B4-BE49-F238E27FC236}">
                <a16:creationId xmlns:a16="http://schemas.microsoft.com/office/drawing/2014/main" id="{4AAA7E11-820B-C3E6-7774-C10EE8341A19}"/>
              </a:ext>
            </a:extLst>
          </p:cNvPr>
          <p:cNvSpPr txBox="1"/>
          <p:nvPr/>
        </p:nvSpPr>
        <p:spPr>
          <a:xfrm>
            <a:off x="502920" y="1229360"/>
            <a:ext cx="1118616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noProof="0" dirty="0"/>
              <a:t>Issue: There might be collisions!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8" name="Encre 37">
                <a:extLst>
                  <a:ext uri="{FF2B5EF4-FFF2-40B4-BE49-F238E27FC236}">
                    <a16:creationId xmlns:a16="http://schemas.microsoft.com/office/drawing/2014/main" id="{D8040E92-D755-312F-4545-BD03306F7722}"/>
                  </a:ext>
                </a:extLst>
              </p14:cNvPr>
              <p14:cNvContentPartPr/>
              <p14:nvPr/>
            </p14:nvContentPartPr>
            <p14:xfrm>
              <a:off x="10415560" y="3464200"/>
              <a:ext cx="50040" cy="37800"/>
            </p14:xfrm>
          </p:contentPart>
        </mc:Choice>
        <mc:Fallback xmlns="">
          <p:pic>
            <p:nvPicPr>
              <p:cNvPr id="38" name="Encre 37">
                <a:extLst>
                  <a:ext uri="{FF2B5EF4-FFF2-40B4-BE49-F238E27FC236}">
                    <a16:creationId xmlns:a16="http://schemas.microsoft.com/office/drawing/2014/main" id="{D8040E92-D755-312F-4545-BD03306F7722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0397920" y="3428560"/>
                <a:ext cx="85680" cy="10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9" name="Encre 38">
                <a:extLst>
                  <a:ext uri="{FF2B5EF4-FFF2-40B4-BE49-F238E27FC236}">
                    <a16:creationId xmlns:a16="http://schemas.microsoft.com/office/drawing/2014/main" id="{52109D7E-4876-4710-5BF5-E072FF04FD4F}"/>
                  </a:ext>
                </a:extLst>
              </p14:cNvPr>
              <p14:cNvContentPartPr/>
              <p14:nvPr/>
            </p14:nvContentPartPr>
            <p14:xfrm>
              <a:off x="10351480" y="3383920"/>
              <a:ext cx="263160" cy="316800"/>
            </p14:xfrm>
          </p:contentPart>
        </mc:Choice>
        <mc:Fallback xmlns="">
          <p:pic>
            <p:nvPicPr>
              <p:cNvPr id="39" name="Encre 38">
                <a:extLst>
                  <a:ext uri="{FF2B5EF4-FFF2-40B4-BE49-F238E27FC236}">
                    <a16:creationId xmlns:a16="http://schemas.microsoft.com/office/drawing/2014/main" id="{52109D7E-4876-4710-5BF5-E072FF04FD4F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0333480" y="3348280"/>
                <a:ext cx="298800" cy="388440"/>
              </a:xfrm>
              <a:prstGeom prst="rect">
                <a:avLst/>
              </a:prstGeom>
            </p:spPr>
          </p:pic>
        </mc:Fallback>
      </mc:AlternateContent>
      <p:sp>
        <p:nvSpPr>
          <p:cNvPr id="40" name="ZoneTexte 39">
            <a:extLst>
              <a:ext uri="{FF2B5EF4-FFF2-40B4-BE49-F238E27FC236}">
                <a16:creationId xmlns:a16="http://schemas.microsoft.com/office/drawing/2014/main" id="{1428F724-B817-9557-47A5-4EA3A36DAD1F}"/>
              </a:ext>
            </a:extLst>
          </p:cNvPr>
          <p:cNvSpPr txBox="1"/>
          <p:nvPr/>
        </p:nvSpPr>
        <p:spPr>
          <a:xfrm>
            <a:off x="10614640" y="3303588"/>
            <a:ext cx="1577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>
                <a:solidFill>
                  <a:srgbClr val="00B050"/>
                </a:solidFill>
              </a:rPr>
              <a:t>Not covered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CCAAD405-249D-5A6E-D014-A884EFF1138B}"/>
                  </a:ext>
                </a:extLst>
              </p14:cNvPr>
              <p14:cNvContentPartPr/>
              <p14:nvPr/>
            </p14:nvContentPartPr>
            <p14:xfrm>
              <a:off x="5511640" y="4332160"/>
              <a:ext cx="881280" cy="60084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CCAAD405-249D-5A6E-D014-A884EFF1138B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457640" y="4224520"/>
                <a:ext cx="988920" cy="81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A567BA5C-2E8B-569C-17B6-6A98697D34C4}"/>
                  </a:ext>
                </a:extLst>
              </p14:cNvPr>
              <p14:cNvContentPartPr/>
              <p14:nvPr/>
            </p14:nvContentPartPr>
            <p14:xfrm>
              <a:off x="10362280" y="4236760"/>
              <a:ext cx="147600" cy="224280"/>
            </p14:xfrm>
          </p:contentPart>
        </mc:Choice>
        <mc:Fallback xmlns=""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A567BA5C-2E8B-569C-17B6-6A98697D34C4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0308640" y="4128760"/>
                <a:ext cx="255240" cy="43992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ZoneTexte 7">
            <a:extLst>
              <a:ext uri="{FF2B5EF4-FFF2-40B4-BE49-F238E27FC236}">
                <a16:creationId xmlns:a16="http://schemas.microsoft.com/office/drawing/2014/main" id="{FC6206A9-90D9-3FFA-D6AD-F1A0F5A430C1}"/>
              </a:ext>
            </a:extLst>
          </p:cNvPr>
          <p:cNvSpPr txBox="1"/>
          <p:nvPr/>
        </p:nvSpPr>
        <p:spPr>
          <a:xfrm>
            <a:off x="10614640" y="4025734"/>
            <a:ext cx="1577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>
                <a:solidFill>
                  <a:schemeClr val="accent5">
                    <a:lumMod val="75000"/>
                  </a:schemeClr>
                </a:solidFill>
              </a:rPr>
              <a:t>Covered twice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74324AAE-1F61-D3D0-36C0-22EC3A8AE538}"/>
              </a:ext>
            </a:extLst>
          </p:cNvPr>
          <p:cNvGrpSpPr/>
          <p:nvPr/>
        </p:nvGrpSpPr>
        <p:grpSpPr>
          <a:xfrm>
            <a:off x="2975080" y="3744640"/>
            <a:ext cx="3019680" cy="1173600"/>
            <a:chOff x="2975080" y="3744640"/>
            <a:chExt cx="3019680" cy="1173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9" name="Encre 8">
                  <a:extLst>
                    <a:ext uri="{FF2B5EF4-FFF2-40B4-BE49-F238E27FC236}">
                      <a16:creationId xmlns:a16="http://schemas.microsoft.com/office/drawing/2014/main" id="{4FD82188-003E-40FF-1E4F-B847249D9111}"/>
                    </a:ext>
                  </a:extLst>
                </p14:cNvPr>
                <p14:cNvContentPartPr/>
                <p14:nvPr/>
              </p14:nvContentPartPr>
              <p14:xfrm>
                <a:off x="5676520" y="4340800"/>
                <a:ext cx="61560" cy="42480"/>
              </p14:xfrm>
            </p:contentPart>
          </mc:Choice>
          <mc:Fallback xmlns="">
            <p:pic>
              <p:nvPicPr>
                <p:cNvPr id="9" name="Encre 8">
                  <a:extLst>
                    <a:ext uri="{FF2B5EF4-FFF2-40B4-BE49-F238E27FC236}">
                      <a16:creationId xmlns:a16="http://schemas.microsoft.com/office/drawing/2014/main" id="{4FD82188-003E-40FF-1E4F-B847249D9111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5667520" y="4331800"/>
                  <a:ext cx="7920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12" name="Encre 11">
                  <a:extLst>
                    <a:ext uri="{FF2B5EF4-FFF2-40B4-BE49-F238E27FC236}">
                      <a16:creationId xmlns:a16="http://schemas.microsoft.com/office/drawing/2014/main" id="{8E9ECB0E-D17F-6378-02AF-B76ABBAF1E62}"/>
                    </a:ext>
                  </a:extLst>
                </p14:cNvPr>
                <p14:cNvContentPartPr/>
                <p14:nvPr/>
              </p14:nvContentPartPr>
              <p14:xfrm>
                <a:off x="5911960" y="4777480"/>
                <a:ext cx="82800" cy="52560"/>
              </p14:xfrm>
            </p:contentPart>
          </mc:Choice>
          <mc:Fallback xmlns="">
            <p:pic>
              <p:nvPicPr>
                <p:cNvPr id="12" name="Encre 11">
                  <a:extLst>
                    <a:ext uri="{FF2B5EF4-FFF2-40B4-BE49-F238E27FC236}">
                      <a16:creationId xmlns:a16="http://schemas.microsoft.com/office/drawing/2014/main" id="{8E9ECB0E-D17F-6378-02AF-B76ABBAF1E62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5902960" y="4768840"/>
                  <a:ext cx="10044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13" name="Encre 12">
                  <a:extLst>
                    <a:ext uri="{FF2B5EF4-FFF2-40B4-BE49-F238E27FC236}">
                      <a16:creationId xmlns:a16="http://schemas.microsoft.com/office/drawing/2014/main" id="{169A77CC-B4F5-C0C3-724E-C89D28461D5B}"/>
                    </a:ext>
                  </a:extLst>
                </p14:cNvPr>
                <p14:cNvContentPartPr/>
                <p14:nvPr/>
              </p14:nvContentPartPr>
              <p14:xfrm>
                <a:off x="3048520" y="3744640"/>
                <a:ext cx="2426760" cy="536760"/>
              </p14:xfrm>
            </p:contentPart>
          </mc:Choice>
          <mc:Fallback xmlns="">
            <p:pic>
              <p:nvPicPr>
                <p:cNvPr id="13" name="Encre 12">
                  <a:extLst>
                    <a:ext uri="{FF2B5EF4-FFF2-40B4-BE49-F238E27FC236}">
                      <a16:creationId xmlns:a16="http://schemas.microsoft.com/office/drawing/2014/main" id="{169A77CC-B4F5-C0C3-724E-C89D28461D5B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039520" y="3736000"/>
                  <a:ext cx="2444400" cy="55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14" name="Encre 13">
                  <a:extLst>
                    <a:ext uri="{FF2B5EF4-FFF2-40B4-BE49-F238E27FC236}">
                      <a16:creationId xmlns:a16="http://schemas.microsoft.com/office/drawing/2014/main" id="{B9609B65-FB70-9EAB-5AB2-383F0076E5AB}"/>
                    </a:ext>
                  </a:extLst>
                </p14:cNvPr>
                <p14:cNvContentPartPr/>
                <p14:nvPr/>
              </p14:nvContentPartPr>
              <p14:xfrm>
                <a:off x="5422000" y="4194280"/>
                <a:ext cx="119160" cy="150840"/>
              </p14:xfrm>
            </p:contentPart>
          </mc:Choice>
          <mc:Fallback xmlns="">
            <p:pic>
              <p:nvPicPr>
                <p:cNvPr id="14" name="Encre 13">
                  <a:extLst>
                    <a:ext uri="{FF2B5EF4-FFF2-40B4-BE49-F238E27FC236}">
                      <a16:creationId xmlns:a16="http://schemas.microsoft.com/office/drawing/2014/main" id="{B9609B65-FB70-9EAB-5AB2-383F0076E5AB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5413000" y="4185280"/>
                  <a:ext cx="13680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16" name="Encre 15">
                  <a:extLst>
                    <a:ext uri="{FF2B5EF4-FFF2-40B4-BE49-F238E27FC236}">
                      <a16:creationId xmlns:a16="http://schemas.microsoft.com/office/drawing/2014/main" id="{E92EF48E-5C55-DC97-4E8D-2C11679A9F60}"/>
                    </a:ext>
                  </a:extLst>
                </p14:cNvPr>
                <p14:cNvContentPartPr/>
                <p14:nvPr/>
              </p14:nvContentPartPr>
              <p14:xfrm>
                <a:off x="2975080" y="3875680"/>
                <a:ext cx="2830680" cy="1042560"/>
              </p14:xfrm>
            </p:contentPart>
          </mc:Choice>
          <mc:Fallback xmlns="">
            <p:pic>
              <p:nvPicPr>
                <p:cNvPr id="16" name="Encre 15">
                  <a:extLst>
                    <a:ext uri="{FF2B5EF4-FFF2-40B4-BE49-F238E27FC236}">
                      <a16:creationId xmlns:a16="http://schemas.microsoft.com/office/drawing/2014/main" id="{E92EF48E-5C55-DC97-4E8D-2C11679A9F60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966440" y="3866680"/>
                  <a:ext cx="2848320" cy="10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17" name="Encre 16">
                  <a:extLst>
                    <a:ext uri="{FF2B5EF4-FFF2-40B4-BE49-F238E27FC236}">
                      <a16:creationId xmlns:a16="http://schemas.microsoft.com/office/drawing/2014/main" id="{C66320E6-7DC2-34C9-889F-F8EC9980CAD5}"/>
                    </a:ext>
                  </a:extLst>
                </p14:cNvPr>
                <p14:cNvContentPartPr/>
                <p14:nvPr/>
              </p14:nvContentPartPr>
              <p14:xfrm>
                <a:off x="5748160" y="4772800"/>
                <a:ext cx="115560" cy="129600"/>
              </p14:xfrm>
            </p:contentPart>
          </mc:Choice>
          <mc:Fallback xmlns="">
            <p:pic>
              <p:nvPicPr>
                <p:cNvPr id="17" name="Encre 16">
                  <a:extLst>
                    <a:ext uri="{FF2B5EF4-FFF2-40B4-BE49-F238E27FC236}">
                      <a16:creationId xmlns:a16="http://schemas.microsoft.com/office/drawing/2014/main" id="{C66320E6-7DC2-34C9-889F-F8EC9980CAD5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5739520" y="4764160"/>
                  <a:ext cx="133200" cy="147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15" name="Encre 14">
                <a:extLst>
                  <a:ext uri="{FF2B5EF4-FFF2-40B4-BE49-F238E27FC236}">
                    <a16:creationId xmlns:a16="http://schemas.microsoft.com/office/drawing/2014/main" id="{4504FE70-210F-0040-E8BA-289A8D5BE579}"/>
                  </a:ext>
                </a:extLst>
              </p14:cNvPr>
              <p14:cNvContentPartPr/>
              <p14:nvPr/>
            </p14:nvContentPartPr>
            <p14:xfrm>
              <a:off x="2710120" y="3998440"/>
              <a:ext cx="52920" cy="52920"/>
            </p14:xfrm>
          </p:contentPart>
        </mc:Choice>
        <mc:Fallback xmlns="">
          <p:pic>
            <p:nvPicPr>
              <p:cNvPr id="15" name="Encre 14">
                <a:extLst>
                  <a:ext uri="{FF2B5EF4-FFF2-40B4-BE49-F238E27FC236}">
                    <a16:creationId xmlns:a16="http://schemas.microsoft.com/office/drawing/2014/main" id="{4504FE70-210F-0040-E8BA-289A8D5BE579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2701480" y="3989440"/>
                <a:ext cx="70560" cy="7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20" name="Encre 19">
                <a:extLst>
                  <a:ext uri="{FF2B5EF4-FFF2-40B4-BE49-F238E27FC236}">
                    <a16:creationId xmlns:a16="http://schemas.microsoft.com/office/drawing/2014/main" id="{3120B631-5DA2-3B37-1BC9-AB646AC99088}"/>
                  </a:ext>
                </a:extLst>
              </p14:cNvPr>
              <p14:cNvContentPartPr/>
              <p14:nvPr/>
            </p14:nvContentPartPr>
            <p14:xfrm>
              <a:off x="1882480" y="3946960"/>
              <a:ext cx="751680" cy="115920"/>
            </p14:xfrm>
          </p:contentPart>
        </mc:Choice>
        <mc:Fallback xmlns="">
          <p:pic>
            <p:nvPicPr>
              <p:cNvPr id="20" name="Encre 19">
                <a:extLst>
                  <a:ext uri="{FF2B5EF4-FFF2-40B4-BE49-F238E27FC236}">
                    <a16:creationId xmlns:a16="http://schemas.microsoft.com/office/drawing/2014/main" id="{3120B631-5DA2-3B37-1BC9-AB646AC99088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1873480" y="3937960"/>
                <a:ext cx="769320" cy="133560"/>
              </a:xfrm>
              <a:prstGeom prst="rect">
                <a:avLst/>
              </a:prstGeom>
            </p:spPr>
          </p:pic>
        </mc:Fallback>
      </mc:AlternateContent>
      <p:grpSp>
        <p:nvGrpSpPr>
          <p:cNvPr id="25" name="Groupe 24">
            <a:extLst>
              <a:ext uri="{FF2B5EF4-FFF2-40B4-BE49-F238E27FC236}">
                <a16:creationId xmlns:a16="http://schemas.microsoft.com/office/drawing/2014/main" id="{50ACADD6-C702-3C97-0213-961CF5962969}"/>
              </a:ext>
            </a:extLst>
          </p:cNvPr>
          <p:cNvGrpSpPr/>
          <p:nvPr/>
        </p:nvGrpSpPr>
        <p:grpSpPr>
          <a:xfrm>
            <a:off x="1042600" y="3784600"/>
            <a:ext cx="290160" cy="280800"/>
            <a:chOff x="1042600" y="3784600"/>
            <a:chExt cx="290160" cy="280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1" name="Encre 20">
                  <a:extLst>
                    <a:ext uri="{FF2B5EF4-FFF2-40B4-BE49-F238E27FC236}">
                      <a16:creationId xmlns:a16="http://schemas.microsoft.com/office/drawing/2014/main" id="{CCD21F92-D463-39B6-EE62-FF96F6A00A5E}"/>
                    </a:ext>
                  </a:extLst>
                </p14:cNvPr>
                <p14:cNvContentPartPr/>
                <p14:nvPr/>
              </p14:nvContentPartPr>
              <p14:xfrm>
                <a:off x="1042600" y="3801880"/>
                <a:ext cx="103320" cy="149040"/>
              </p14:xfrm>
            </p:contentPart>
          </mc:Choice>
          <mc:Fallback xmlns="">
            <p:pic>
              <p:nvPicPr>
                <p:cNvPr id="21" name="Encre 20">
                  <a:extLst>
                    <a:ext uri="{FF2B5EF4-FFF2-40B4-BE49-F238E27FC236}">
                      <a16:creationId xmlns:a16="http://schemas.microsoft.com/office/drawing/2014/main" id="{CCD21F92-D463-39B6-EE62-FF96F6A00A5E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033960" y="3793240"/>
                  <a:ext cx="12096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22" name="Encre 21">
                  <a:extLst>
                    <a:ext uri="{FF2B5EF4-FFF2-40B4-BE49-F238E27FC236}">
                      <a16:creationId xmlns:a16="http://schemas.microsoft.com/office/drawing/2014/main" id="{A683475F-585A-6A9D-AB56-0A72655DAEED}"/>
                    </a:ext>
                  </a:extLst>
                </p14:cNvPr>
                <p14:cNvContentPartPr/>
                <p14:nvPr/>
              </p14:nvContentPartPr>
              <p14:xfrm>
                <a:off x="1227280" y="3887920"/>
                <a:ext cx="83520" cy="177480"/>
              </p14:xfrm>
            </p:contentPart>
          </mc:Choice>
          <mc:Fallback xmlns="">
            <p:pic>
              <p:nvPicPr>
                <p:cNvPr id="22" name="Encre 21">
                  <a:extLst>
                    <a:ext uri="{FF2B5EF4-FFF2-40B4-BE49-F238E27FC236}">
                      <a16:creationId xmlns:a16="http://schemas.microsoft.com/office/drawing/2014/main" id="{A683475F-585A-6A9D-AB56-0A72655DAEED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218640" y="3878920"/>
                  <a:ext cx="10116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23" name="Encre 22">
                  <a:extLst>
                    <a:ext uri="{FF2B5EF4-FFF2-40B4-BE49-F238E27FC236}">
                      <a16:creationId xmlns:a16="http://schemas.microsoft.com/office/drawing/2014/main" id="{74426510-BC65-999D-67A1-308ACA513A76}"/>
                    </a:ext>
                  </a:extLst>
                </p14:cNvPr>
                <p14:cNvContentPartPr/>
                <p14:nvPr/>
              </p14:nvContentPartPr>
              <p14:xfrm>
                <a:off x="1312600" y="3784600"/>
                <a:ext cx="20160" cy="12600"/>
              </p14:xfrm>
            </p:contentPart>
          </mc:Choice>
          <mc:Fallback xmlns="">
            <p:pic>
              <p:nvPicPr>
                <p:cNvPr id="23" name="Encre 22">
                  <a:extLst>
                    <a:ext uri="{FF2B5EF4-FFF2-40B4-BE49-F238E27FC236}">
                      <a16:creationId xmlns:a16="http://schemas.microsoft.com/office/drawing/2014/main" id="{74426510-BC65-999D-67A1-308ACA513A76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303960" y="3775600"/>
                  <a:ext cx="37800" cy="30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26" name="Encre 25">
                <a:extLst>
                  <a:ext uri="{FF2B5EF4-FFF2-40B4-BE49-F238E27FC236}">
                    <a16:creationId xmlns:a16="http://schemas.microsoft.com/office/drawing/2014/main" id="{54F6A870-808D-4002-2E3D-AB4F41952D49}"/>
                  </a:ext>
                </a:extLst>
              </p14:cNvPr>
              <p14:cNvContentPartPr/>
              <p14:nvPr/>
            </p14:nvContentPartPr>
            <p14:xfrm>
              <a:off x="2875000" y="4063240"/>
              <a:ext cx="2737440" cy="404280"/>
            </p14:xfrm>
          </p:contentPart>
        </mc:Choice>
        <mc:Fallback xmlns="">
          <p:pic>
            <p:nvPicPr>
              <p:cNvPr id="26" name="Encre 25">
                <a:extLst>
                  <a:ext uri="{FF2B5EF4-FFF2-40B4-BE49-F238E27FC236}">
                    <a16:creationId xmlns:a16="http://schemas.microsoft.com/office/drawing/2014/main" id="{54F6A870-808D-4002-2E3D-AB4F41952D49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2866000" y="4054600"/>
                <a:ext cx="2755080" cy="42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33" name="Encre 32">
                <a:extLst>
                  <a:ext uri="{FF2B5EF4-FFF2-40B4-BE49-F238E27FC236}">
                    <a16:creationId xmlns:a16="http://schemas.microsoft.com/office/drawing/2014/main" id="{01C8C724-3C96-AD78-95B3-AF9582DFA8ED}"/>
                  </a:ext>
                </a:extLst>
              </p14:cNvPr>
              <p14:cNvContentPartPr/>
              <p14:nvPr/>
            </p14:nvContentPartPr>
            <p14:xfrm>
              <a:off x="5570680" y="4369600"/>
              <a:ext cx="99000" cy="130320"/>
            </p14:xfrm>
          </p:contentPart>
        </mc:Choice>
        <mc:Fallback xmlns="">
          <p:pic>
            <p:nvPicPr>
              <p:cNvPr id="33" name="Encre 32">
                <a:extLst>
                  <a:ext uri="{FF2B5EF4-FFF2-40B4-BE49-F238E27FC236}">
                    <a16:creationId xmlns:a16="http://schemas.microsoft.com/office/drawing/2014/main" id="{01C8C724-3C96-AD78-95B3-AF9582DFA8ED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5561680" y="4360960"/>
                <a:ext cx="116640" cy="147960"/>
              </a:xfrm>
              <a:prstGeom prst="rect">
                <a:avLst/>
              </a:prstGeom>
            </p:spPr>
          </p:pic>
        </mc:Fallback>
      </mc:AlternateContent>
      <p:grpSp>
        <p:nvGrpSpPr>
          <p:cNvPr id="41" name="Groupe 40">
            <a:extLst>
              <a:ext uri="{FF2B5EF4-FFF2-40B4-BE49-F238E27FC236}">
                <a16:creationId xmlns:a16="http://schemas.microsoft.com/office/drawing/2014/main" id="{825854A8-805B-FBCD-1853-3606EDF66A9F}"/>
              </a:ext>
            </a:extLst>
          </p:cNvPr>
          <p:cNvGrpSpPr/>
          <p:nvPr/>
        </p:nvGrpSpPr>
        <p:grpSpPr>
          <a:xfrm>
            <a:off x="2792920" y="4121560"/>
            <a:ext cx="3236040" cy="1150560"/>
            <a:chOff x="2792920" y="4121560"/>
            <a:chExt cx="3236040" cy="1150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4" name="Encre 33">
                  <a:extLst>
                    <a:ext uri="{FF2B5EF4-FFF2-40B4-BE49-F238E27FC236}">
                      <a16:creationId xmlns:a16="http://schemas.microsoft.com/office/drawing/2014/main" id="{F21A3DB5-9146-F623-456C-BCA273D3C12E}"/>
                    </a:ext>
                  </a:extLst>
                </p14:cNvPr>
                <p14:cNvContentPartPr/>
                <p14:nvPr/>
              </p14:nvContentPartPr>
              <p14:xfrm>
                <a:off x="2792920" y="4121560"/>
                <a:ext cx="3154320" cy="1150560"/>
              </p14:xfrm>
            </p:contentPart>
          </mc:Choice>
          <mc:Fallback xmlns="">
            <p:pic>
              <p:nvPicPr>
                <p:cNvPr id="34" name="Encre 33">
                  <a:extLst>
                    <a:ext uri="{FF2B5EF4-FFF2-40B4-BE49-F238E27FC236}">
                      <a16:creationId xmlns:a16="http://schemas.microsoft.com/office/drawing/2014/main" id="{F21A3DB5-9146-F623-456C-BCA273D3C12E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2783920" y="4112560"/>
                  <a:ext cx="3171960" cy="116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6" name="Encre 35">
                  <a:extLst>
                    <a:ext uri="{FF2B5EF4-FFF2-40B4-BE49-F238E27FC236}">
                      <a16:creationId xmlns:a16="http://schemas.microsoft.com/office/drawing/2014/main" id="{8C0F69E3-2087-3646-8154-1E0DA27B3F99}"/>
                    </a:ext>
                  </a:extLst>
                </p14:cNvPr>
                <p14:cNvContentPartPr/>
                <p14:nvPr/>
              </p14:nvContentPartPr>
              <p14:xfrm>
                <a:off x="5857240" y="4884400"/>
                <a:ext cx="171720" cy="84600"/>
              </p14:xfrm>
            </p:contentPart>
          </mc:Choice>
          <mc:Fallback xmlns="">
            <p:pic>
              <p:nvPicPr>
                <p:cNvPr id="36" name="Encre 35">
                  <a:extLst>
                    <a:ext uri="{FF2B5EF4-FFF2-40B4-BE49-F238E27FC236}">
                      <a16:creationId xmlns:a16="http://schemas.microsoft.com/office/drawing/2014/main" id="{8C0F69E3-2087-3646-8154-1E0DA27B3F99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5848240" y="4875760"/>
                  <a:ext cx="189360" cy="102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46" name="Encre 45">
                <a:extLst>
                  <a:ext uri="{FF2B5EF4-FFF2-40B4-BE49-F238E27FC236}">
                    <a16:creationId xmlns:a16="http://schemas.microsoft.com/office/drawing/2014/main" id="{68339204-CE13-06D5-463A-7390A7F8F841}"/>
                  </a:ext>
                </a:extLst>
              </p14:cNvPr>
              <p14:cNvContentPartPr/>
              <p14:nvPr/>
            </p14:nvContentPartPr>
            <p14:xfrm>
              <a:off x="3337240" y="3029320"/>
              <a:ext cx="497880" cy="496800"/>
            </p14:xfrm>
          </p:contentPart>
        </mc:Choice>
        <mc:Fallback xmlns="">
          <p:pic>
            <p:nvPicPr>
              <p:cNvPr id="46" name="Encre 45">
                <a:extLst>
                  <a:ext uri="{FF2B5EF4-FFF2-40B4-BE49-F238E27FC236}">
                    <a16:creationId xmlns:a16="http://schemas.microsoft.com/office/drawing/2014/main" id="{68339204-CE13-06D5-463A-7390A7F8F841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3328240" y="3020680"/>
                <a:ext cx="515520" cy="514440"/>
              </a:xfrm>
              <a:prstGeom prst="rect">
                <a:avLst/>
              </a:prstGeom>
            </p:spPr>
          </p:pic>
        </mc:Fallback>
      </mc:AlternateContent>
      <p:grpSp>
        <p:nvGrpSpPr>
          <p:cNvPr id="51" name="Groupe 50">
            <a:extLst>
              <a:ext uri="{FF2B5EF4-FFF2-40B4-BE49-F238E27FC236}">
                <a16:creationId xmlns:a16="http://schemas.microsoft.com/office/drawing/2014/main" id="{CB04F341-EF98-7B90-5730-0F264E0EF0E3}"/>
              </a:ext>
            </a:extLst>
          </p:cNvPr>
          <p:cNvGrpSpPr/>
          <p:nvPr/>
        </p:nvGrpSpPr>
        <p:grpSpPr>
          <a:xfrm>
            <a:off x="3958600" y="2556640"/>
            <a:ext cx="504360" cy="308520"/>
            <a:chOff x="3958600" y="2556640"/>
            <a:chExt cx="504360" cy="308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7" name="Encre 46">
                  <a:extLst>
                    <a:ext uri="{FF2B5EF4-FFF2-40B4-BE49-F238E27FC236}">
                      <a16:creationId xmlns:a16="http://schemas.microsoft.com/office/drawing/2014/main" id="{14F19FA3-705D-4FA1-FD25-709856C1902D}"/>
                    </a:ext>
                  </a:extLst>
                </p14:cNvPr>
                <p14:cNvContentPartPr/>
                <p14:nvPr/>
              </p14:nvContentPartPr>
              <p14:xfrm>
                <a:off x="3958600" y="2684440"/>
                <a:ext cx="114120" cy="180720"/>
              </p14:xfrm>
            </p:contentPart>
          </mc:Choice>
          <mc:Fallback xmlns="">
            <p:pic>
              <p:nvPicPr>
                <p:cNvPr id="47" name="Encre 46">
                  <a:extLst>
                    <a:ext uri="{FF2B5EF4-FFF2-40B4-BE49-F238E27FC236}">
                      <a16:creationId xmlns:a16="http://schemas.microsoft.com/office/drawing/2014/main" id="{14F19FA3-705D-4FA1-FD25-709856C1902D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3949960" y="2675800"/>
                  <a:ext cx="13176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8" name="Encre 47">
                  <a:extLst>
                    <a:ext uri="{FF2B5EF4-FFF2-40B4-BE49-F238E27FC236}">
                      <a16:creationId xmlns:a16="http://schemas.microsoft.com/office/drawing/2014/main" id="{42976E2D-3828-C39A-BCDD-70BE9F941B2D}"/>
                    </a:ext>
                  </a:extLst>
                </p14:cNvPr>
                <p14:cNvContentPartPr/>
                <p14:nvPr/>
              </p14:nvContentPartPr>
              <p14:xfrm>
                <a:off x="4159120" y="2708560"/>
                <a:ext cx="214560" cy="149760"/>
              </p14:xfrm>
            </p:contentPart>
          </mc:Choice>
          <mc:Fallback xmlns="">
            <p:pic>
              <p:nvPicPr>
                <p:cNvPr id="48" name="Encre 47">
                  <a:extLst>
                    <a:ext uri="{FF2B5EF4-FFF2-40B4-BE49-F238E27FC236}">
                      <a16:creationId xmlns:a16="http://schemas.microsoft.com/office/drawing/2014/main" id="{42976E2D-3828-C39A-BCDD-70BE9F941B2D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4150480" y="2699560"/>
                  <a:ext cx="23220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50" name="Encre 49">
                  <a:extLst>
                    <a:ext uri="{FF2B5EF4-FFF2-40B4-BE49-F238E27FC236}">
                      <a16:creationId xmlns:a16="http://schemas.microsoft.com/office/drawing/2014/main" id="{4B42AC7D-7A89-FB5C-3E58-4AF80E41D649}"/>
                    </a:ext>
                  </a:extLst>
                </p14:cNvPr>
                <p14:cNvContentPartPr/>
                <p14:nvPr/>
              </p14:nvContentPartPr>
              <p14:xfrm>
                <a:off x="4176400" y="2556640"/>
                <a:ext cx="286560" cy="74160"/>
              </p14:xfrm>
            </p:contentPart>
          </mc:Choice>
          <mc:Fallback xmlns="">
            <p:pic>
              <p:nvPicPr>
                <p:cNvPr id="50" name="Encre 49">
                  <a:extLst>
                    <a:ext uri="{FF2B5EF4-FFF2-40B4-BE49-F238E27FC236}">
                      <a16:creationId xmlns:a16="http://schemas.microsoft.com/office/drawing/2014/main" id="{4B42AC7D-7A89-FB5C-3E58-4AF80E41D649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4167400" y="2547640"/>
                  <a:ext cx="304200" cy="91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52" name="Encre 51">
                <a:extLst>
                  <a:ext uri="{FF2B5EF4-FFF2-40B4-BE49-F238E27FC236}">
                    <a16:creationId xmlns:a16="http://schemas.microsoft.com/office/drawing/2014/main" id="{0139ED8E-8E7A-A1A1-E298-E5F884BD5E6A}"/>
                  </a:ext>
                </a:extLst>
              </p14:cNvPr>
              <p14:cNvContentPartPr/>
              <p14:nvPr/>
            </p14:nvContentPartPr>
            <p14:xfrm>
              <a:off x="1258600" y="3595960"/>
              <a:ext cx="192960" cy="75240"/>
            </p14:xfrm>
          </p:contentPart>
        </mc:Choice>
        <mc:Fallback xmlns="">
          <p:pic>
            <p:nvPicPr>
              <p:cNvPr id="52" name="Encre 51">
                <a:extLst>
                  <a:ext uri="{FF2B5EF4-FFF2-40B4-BE49-F238E27FC236}">
                    <a16:creationId xmlns:a16="http://schemas.microsoft.com/office/drawing/2014/main" id="{0139ED8E-8E7A-A1A1-E298-E5F884BD5E6A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1249600" y="3587320"/>
                <a:ext cx="210600" cy="92880"/>
              </a:xfrm>
              <a:prstGeom prst="rect">
                <a:avLst/>
              </a:prstGeom>
            </p:spPr>
          </p:pic>
        </mc:Fallback>
      </mc:AlternateContent>
      <p:grpSp>
        <p:nvGrpSpPr>
          <p:cNvPr id="58" name="Groupe 57">
            <a:extLst>
              <a:ext uri="{FF2B5EF4-FFF2-40B4-BE49-F238E27FC236}">
                <a16:creationId xmlns:a16="http://schemas.microsoft.com/office/drawing/2014/main" id="{9E220A2F-C3DD-2B8A-2989-8D77345BBCEA}"/>
              </a:ext>
            </a:extLst>
          </p:cNvPr>
          <p:cNvGrpSpPr/>
          <p:nvPr/>
        </p:nvGrpSpPr>
        <p:grpSpPr>
          <a:xfrm>
            <a:off x="3269560" y="3429640"/>
            <a:ext cx="3016080" cy="1305720"/>
            <a:chOff x="3269560" y="3429640"/>
            <a:chExt cx="3016080" cy="1305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2" name="Encre 41">
                  <a:extLst>
                    <a:ext uri="{FF2B5EF4-FFF2-40B4-BE49-F238E27FC236}">
                      <a16:creationId xmlns:a16="http://schemas.microsoft.com/office/drawing/2014/main" id="{B7F0C8CD-F9C4-5F62-93C4-CF4FF657E66A}"/>
                    </a:ext>
                  </a:extLst>
                </p14:cNvPr>
                <p14:cNvContentPartPr/>
                <p14:nvPr/>
              </p14:nvContentPartPr>
              <p14:xfrm>
                <a:off x="3292240" y="3602440"/>
                <a:ext cx="7560" cy="6120"/>
              </p14:xfrm>
            </p:contentPart>
          </mc:Choice>
          <mc:Fallback xmlns="">
            <p:pic>
              <p:nvPicPr>
                <p:cNvPr id="42" name="Encre 41">
                  <a:extLst>
                    <a:ext uri="{FF2B5EF4-FFF2-40B4-BE49-F238E27FC236}">
                      <a16:creationId xmlns:a16="http://schemas.microsoft.com/office/drawing/2014/main" id="{B7F0C8CD-F9C4-5F62-93C4-CF4FF657E66A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3283240" y="3593800"/>
                  <a:ext cx="2520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3" name="Encre 42">
                  <a:extLst>
                    <a:ext uri="{FF2B5EF4-FFF2-40B4-BE49-F238E27FC236}">
                      <a16:creationId xmlns:a16="http://schemas.microsoft.com/office/drawing/2014/main" id="{1F1D988D-01A2-F280-0029-9EA8077D2AE9}"/>
                    </a:ext>
                  </a:extLst>
                </p14:cNvPr>
                <p14:cNvContentPartPr/>
                <p14:nvPr/>
              </p14:nvContentPartPr>
              <p14:xfrm>
                <a:off x="3269560" y="3553840"/>
                <a:ext cx="50400" cy="54720"/>
              </p14:xfrm>
            </p:contentPart>
          </mc:Choice>
          <mc:Fallback xmlns="">
            <p:pic>
              <p:nvPicPr>
                <p:cNvPr id="43" name="Encre 42">
                  <a:extLst>
                    <a:ext uri="{FF2B5EF4-FFF2-40B4-BE49-F238E27FC236}">
                      <a16:creationId xmlns:a16="http://schemas.microsoft.com/office/drawing/2014/main" id="{1F1D988D-01A2-F280-0029-9EA8077D2AE9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3260560" y="3545200"/>
                  <a:ext cx="6804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53" name="Encre 52">
                  <a:extLst>
                    <a:ext uri="{FF2B5EF4-FFF2-40B4-BE49-F238E27FC236}">
                      <a16:creationId xmlns:a16="http://schemas.microsoft.com/office/drawing/2014/main" id="{14D6DE0A-68AD-F9AC-B27E-482F595456B1}"/>
                    </a:ext>
                  </a:extLst>
                </p14:cNvPr>
                <p14:cNvContentPartPr/>
                <p14:nvPr/>
              </p14:nvContentPartPr>
              <p14:xfrm>
                <a:off x="3434080" y="3544840"/>
                <a:ext cx="2210040" cy="669600"/>
              </p14:xfrm>
            </p:contentPart>
          </mc:Choice>
          <mc:Fallback xmlns="">
            <p:pic>
              <p:nvPicPr>
                <p:cNvPr id="53" name="Encre 52">
                  <a:extLst>
                    <a:ext uri="{FF2B5EF4-FFF2-40B4-BE49-F238E27FC236}">
                      <a16:creationId xmlns:a16="http://schemas.microsoft.com/office/drawing/2014/main" id="{14D6DE0A-68AD-F9AC-B27E-482F595456B1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3425080" y="3535840"/>
                  <a:ext cx="2227680" cy="68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54" name="Encre 53">
                  <a:extLst>
                    <a:ext uri="{FF2B5EF4-FFF2-40B4-BE49-F238E27FC236}">
                      <a16:creationId xmlns:a16="http://schemas.microsoft.com/office/drawing/2014/main" id="{2A07786D-CE2F-475A-A71B-058451E9346C}"/>
                    </a:ext>
                  </a:extLst>
                </p14:cNvPr>
                <p14:cNvContentPartPr/>
                <p14:nvPr/>
              </p14:nvContentPartPr>
              <p14:xfrm>
                <a:off x="5628640" y="4154320"/>
                <a:ext cx="86760" cy="78120"/>
              </p14:xfrm>
            </p:contentPart>
          </mc:Choice>
          <mc:Fallback xmlns="">
            <p:pic>
              <p:nvPicPr>
                <p:cNvPr id="54" name="Encre 53">
                  <a:extLst>
                    <a:ext uri="{FF2B5EF4-FFF2-40B4-BE49-F238E27FC236}">
                      <a16:creationId xmlns:a16="http://schemas.microsoft.com/office/drawing/2014/main" id="{2A07786D-CE2F-475A-A71B-058451E9346C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5619640" y="4145320"/>
                  <a:ext cx="10440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56" name="Encre 55">
                  <a:extLst>
                    <a:ext uri="{FF2B5EF4-FFF2-40B4-BE49-F238E27FC236}">
                      <a16:creationId xmlns:a16="http://schemas.microsoft.com/office/drawing/2014/main" id="{8C45F8F8-0CC6-BD26-983A-038EB1280CB5}"/>
                    </a:ext>
                  </a:extLst>
                </p14:cNvPr>
                <p14:cNvContentPartPr/>
                <p14:nvPr/>
              </p14:nvContentPartPr>
              <p14:xfrm>
                <a:off x="3428680" y="3429640"/>
                <a:ext cx="2856960" cy="1305720"/>
              </p14:xfrm>
            </p:contentPart>
          </mc:Choice>
          <mc:Fallback xmlns="">
            <p:pic>
              <p:nvPicPr>
                <p:cNvPr id="56" name="Encre 55">
                  <a:extLst>
                    <a:ext uri="{FF2B5EF4-FFF2-40B4-BE49-F238E27FC236}">
                      <a16:creationId xmlns:a16="http://schemas.microsoft.com/office/drawing/2014/main" id="{8C45F8F8-0CC6-BD26-983A-038EB1280CB5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3419680" y="3420640"/>
                  <a:ext cx="2874600" cy="132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57" name="Encre 56">
                  <a:extLst>
                    <a:ext uri="{FF2B5EF4-FFF2-40B4-BE49-F238E27FC236}">
                      <a16:creationId xmlns:a16="http://schemas.microsoft.com/office/drawing/2014/main" id="{3ACA39C3-389B-CDF0-299A-9820A26716A4}"/>
                    </a:ext>
                  </a:extLst>
                </p14:cNvPr>
                <p14:cNvContentPartPr/>
                <p14:nvPr/>
              </p14:nvContentPartPr>
              <p14:xfrm>
                <a:off x="5998720" y="4635640"/>
                <a:ext cx="234360" cy="90360"/>
              </p14:xfrm>
            </p:contentPart>
          </mc:Choice>
          <mc:Fallback xmlns="">
            <p:pic>
              <p:nvPicPr>
                <p:cNvPr id="57" name="Encre 56">
                  <a:extLst>
                    <a:ext uri="{FF2B5EF4-FFF2-40B4-BE49-F238E27FC236}">
                      <a16:creationId xmlns:a16="http://schemas.microsoft.com/office/drawing/2014/main" id="{3ACA39C3-389B-CDF0-299A-9820A26716A4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5989720" y="4626640"/>
                  <a:ext cx="252000" cy="108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8401073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21C08-40BF-A75C-7211-5C59B3C78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2A677D6-0E25-DCDD-6909-89C9CFC2D5AE}"/>
              </a:ext>
            </a:extLst>
          </p:cNvPr>
          <p:cNvSpPr txBox="1"/>
          <p:nvPr/>
        </p:nvSpPr>
        <p:spPr>
          <a:xfrm>
            <a:off x="71119" y="193040"/>
            <a:ext cx="1225296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noProof="0" dirty="0">
                <a:latin typeface="Arial" panose="020B0604020202020204" pitchFamily="34" charset="0"/>
                <a:cs typeface="Arial" panose="020B0604020202020204" pitchFamily="34" charset="0"/>
              </a:rPr>
              <a:t>Proof sketch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A6F32406-CC29-65BD-CBA5-ADD0C2791A17}"/>
                  </a:ext>
                </a:extLst>
              </p14:cNvPr>
              <p14:cNvContentPartPr/>
              <p14:nvPr/>
            </p14:nvContentPartPr>
            <p14:xfrm>
              <a:off x="2411940" y="3357081"/>
              <a:ext cx="7368120" cy="2480760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A6F32406-CC29-65BD-CBA5-ADD0C2791A1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02940" y="3348441"/>
                <a:ext cx="7385760" cy="249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21C3E62F-BB4D-8ECA-CD46-1BE7451A41F8}"/>
                  </a:ext>
                </a:extLst>
              </p14:cNvPr>
              <p14:cNvContentPartPr/>
              <p14:nvPr/>
            </p14:nvContentPartPr>
            <p14:xfrm>
              <a:off x="2428960" y="3358360"/>
              <a:ext cx="1523520" cy="152352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21C3E62F-BB4D-8ECA-CD46-1BE7451A41F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419960" y="3349360"/>
                <a:ext cx="1541160" cy="154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2FB1AB6E-040C-1E17-23BA-22C3F0F4F1F5}"/>
                  </a:ext>
                </a:extLst>
              </p14:cNvPr>
              <p14:cNvContentPartPr/>
              <p14:nvPr/>
            </p14:nvContentPartPr>
            <p14:xfrm>
              <a:off x="2858800" y="3719800"/>
              <a:ext cx="48960" cy="59040"/>
            </p14:xfrm>
          </p:contentPart>
        </mc:Choice>
        <mc:Fallback xmlns=""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2FB1AB6E-040C-1E17-23BA-22C3F0F4F1F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849800" y="3711160"/>
                <a:ext cx="66600" cy="7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64645E39-A7DA-984D-2DF5-469712F3529B}"/>
                  </a:ext>
                </a:extLst>
              </p14:cNvPr>
              <p14:cNvContentPartPr/>
              <p14:nvPr/>
            </p14:nvContentPartPr>
            <p14:xfrm>
              <a:off x="2909920" y="3066760"/>
              <a:ext cx="154800" cy="61632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64645E39-A7DA-984D-2DF5-469712F3529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901280" y="3058120"/>
                <a:ext cx="172440" cy="63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750A345A-B3B2-CD4A-FE18-895EEDB4BB9D}"/>
                  </a:ext>
                </a:extLst>
              </p14:cNvPr>
              <p14:cNvContentPartPr/>
              <p14:nvPr/>
            </p14:nvContentPartPr>
            <p14:xfrm>
              <a:off x="2896600" y="2627200"/>
              <a:ext cx="98640" cy="19980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750A345A-B3B2-CD4A-FE18-895EEDB4BB9D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887960" y="2618560"/>
                <a:ext cx="116280" cy="217440"/>
              </a:xfrm>
              <a:prstGeom prst="rect">
                <a:avLst/>
              </a:prstGeom>
            </p:spPr>
          </p:pic>
        </mc:Fallback>
      </mc:AlternateContent>
      <p:grpSp>
        <p:nvGrpSpPr>
          <p:cNvPr id="30" name="Groupe 29">
            <a:extLst>
              <a:ext uri="{FF2B5EF4-FFF2-40B4-BE49-F238E27FC236}">
                <a16:creationId xmlns:a16="http://schemas.microsoft.com/office/drawing/2014/main" id="{A7C86D54-EFD8-AC3B-A209-07BB2E43176D}"/>
              </a:ext>
            </a:extLst>
          </p:cNvPr>
          <p:cNvGrpSpPr/>
          <p:nvPr/>
        </p:nvGrpSpPr>
        <p:grpSpPr>
          <a:xfrm>
            <a:off x="3118720" y="2501920"/>
            <a:ext cx="302040" cy="320040"/>
            <a:chOff x="3118720" y="2501920"/>
            <a:chExt cx="302040" cy="320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7" name="Encre 26">
                  <a:extLst>
                    <a:ext uri="{FF2B5EF4-FFF2-40B4-BE49-F238E27FC236}">
                      <a16:creationId xmlns:a16="http://schemas.microsoft.com/office/drawing/2014/main" id="{0274AA39-DA5A-C212-E0DC-B30AC16E450F}"/>
                    </a:ext>
                  </a:extLst>
                </p14:cNvPr>
                <p14:cNvContentPartPr/>
                <p14:nvPr/>
              </p14:nvContentPartPr>
              <p14:xfrm>
                <a:off x="3156520" y="2680840"/>
                <a:ext cx="60840" cy="141120"/>
              </p14:xfrm>
            </p:contentPart>
          </mc:Choice>
          <mc:Fallback xmlns="">
            <p:pic>
              <p:nvPicPr>
                <p:cNvPr id="27" name="Encre 26">
                  <a:extLst>
                    <a:ext uri="{FF2B5EF4-FFF2-40B4-BE49-F238E27FC236}">
                      <a16:creationId xmlns:a16="http://schemas.microsoft.com/office/drawing/2014/main" id="{0274AA39-DA5A-C212-E0DC-B30AC16E450F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147880" y="2672200"/>
                  <a:ext cx="7848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8" name="Encre 27">
                  <a:extLst>
                    <a:ext uri="{FF2B5EF4-FFF2-40B4-BE49-F238E27FC236}">
                      <a16:creationId xmlns:a16="http://schemas.microsoft.com/office/drawing/2014/main" id="{55CD7018-EB0B-3CA9-B934-6DB95EC9D572}"/>
                    </a:ext>
                  </a:extLst>
                </p14:cNvPr>
                <p14:cNvContentPartPr/>
                <p14:nvPr/>
              </p14:nvContentPartPr>
              <p14:xfrm>
                <a:off x="3199000" y="2610280"/>
                <a:ext cx="12960" cy="11880"/>
              </p14:xfrm>
            </p:contentPart>
          </mc:Choice>
          <mc:Fallback xmlns="">
            <p:pic>
              <p:nvPicPr>
                <p:cNvPr id="28" name="Encre 27">
                  <a:extLst>
                    <a:ext uri="{FF2B5EF4-FFF2-40B4-BE49-F238E27FC236}">
                      <a16:creationId xmlns:a16="http://schemas.microsoft.com/office/drawing/2014/main" id="{55CD7018-EB0B-3CA9-B934-6DB95EC9D572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190360" y="2601280"/>
                  <a:ext cx="3060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9" name="Encre 28">
                  <a:extLst>
                    <a:ext uri="{FF2B5EF4-FFF2-40B4-BE49-F238E27FC236}">
                      <a16:creationId xmlns:a16="http://schemas.microsoft.com/office/drawing/2014/main" id="{655A4AA9-5E84-77AE-0A09-42C751185228}"/>
                    </a:ext>
                  </a:extLst>
                </p14:cNvPr>
                <p14:cNvContentPartPr/>
                <p14:nvPr/>
              </p14:nvContentPartPr>
              <p14:xfrm>
                <a:off x="3118720" y="2501920"/>
                <a:ext cx="302040" cy="81720"/>
              </p14:xfrm>
            </p:contentPart>
          </mc:Choice>
          <mc:Fallback xmlns="">
            <p:pic>
              <p:nvPicPr>
                <p:cNvPr id="29" name="Encre 28">
                  <a:extLst>
                    <a:ext uri="{FF2B5EF4-FFF2-40B4-BE49-F238E27FC236}">
                      <a16:creationId xmlns:a16="http://schemas.microsoft.com/office/drawing/2014/main" id="{655A4AA9-5E84-77AE-0A09-42C751185228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110080" y="2492920"/>
                  <a:ext cx="319680" cy="99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5" name="Encre 34">
                <a:extLst>
                  <a:ext uri="{FF2B5EF4-FFF2-40B4-BE49-F238E27FC236}">
                    <a16:creationId xmlns:a16="http://schemas.microsoft.com/office/drawing/2014/main" id="{01402BF0-6CDA-B0DB-7BD9-D6DEF266A4B4}"/>
                  </a:ext>
                </a:extLst>
              </p14:cNvPr>
              <p14:cNvContentPartPr/>
              <p14:nvPr/>
            </p14:nvContentPartPr>
            <p14:xfrm>
              <a:off x="2625880" y="3510978"/>
              <a:ext cx="722880" cy="750600"/>
            </p14:xfrm>
          </p:contentPart>
        </mc:Choice>
        <mc:Fallback xmlns="">
          <p:pic>
            <p:nvPicPr>
              <p:cNvPr id="35" name="Encre 34">
                <a:extLst>
                  <a:ext uri="{FF2B5EF4-FFF2-40B4-BE49-F238E27FC236}">
                    <a16:creationId xmlns:a16="http://schemas.microsoft.com/office/drawing/2014/main" id="{01402BF0-6CDA-B0DB-7BD9-D6DEF266A4B4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608240" y="3475338"/>
                <a:ext cx="758520" cy="822240"/>
              </a:xfrm>
              <a:prstGeom prst="rect">
                <a:avLst/>
              </a:prstGeom>
            </p:spPr>
          </p:pic>
        </mc:Fallback>
      </mc:AlternateContent>
      <p:sp>
        <p:nvSpPr>
          <p:cNvPr id="37" name="ZoneTexte 36">
            <a:extLst>
              <a:ext uri="{FF2B5EF4-FFF2-40B4-BE49-F238E27FC236}">
                <a16:creationId xmlns:a16="http://schemas.microsoft.com/office/drawing/2014/main" id="{72418EE9-2B79-FD40-8968-BD2EAC9705FA}"/>
              </a:ext>
            </a:extLst>
          </p:cNvPr>
          <p:cNvSpPr txBox="1"/>
          <p:nvPr/>
        </p:nvSpPr>
        <p:spPr>
          <a:xfrm>
            <a:off x="502920" y="1229360"/>
            <a:ext cx="1118616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noProof="0" dirty="0"/>
              <a:t>Harder part of the proof: Despite collisions, there </a:t>
            </a:r>
            <a:r>
              <a:rPr lang="en-US" sz="2500" dirty="0"/>
              <a:t>are at least as many over-covered orders as uncovered orders</a:t>
            </a:r>
            <a:endParaRPr lang="en-US" sz="2500" noProof="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8" name="Encre 37">
                <a:extLst>
                  <a:ext uri="{FF2B5EF4-FFF2-40B4-BE49-F238E27FC236}">
                    <a16:creationId xmlns:a16="http://schemas.microsoft.com/office/drawing/2014/main" id="{113508EB-C699-A7CF-BF06-0A0844C8B284}"/>
                  </a:ext>
                </a:extLst>
              </p14:cNvPr>
              <p14:cNvContentPartPr/>
              <p14:nvPr/>
            </p14:nvContentPartPr>
            <p14:xfrm>
              <a:off x="10415560" y="3464200"/>
              <a:ext cx="50040" cy="37800"/>
            </p14:xfrm>
          </p:contentPart>
        </mc:Choice>
        <mc:Fallback xmlns="">
          <p:pic>
            <p:nvPicPr>
              <p:cNvPr id="38" name="Encre 37">
                <a:extLst>
                  <a:ext uri="{FF2B5EF4-FFF2-40B4-BE49-F238E27FC236}">
                    <a16:creationId xmlns:a16="http://schemas.microsoft.com/office/drawing/2014/main" id="{113508EB-C699-A7CF-BF06-0A0844C8B284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0397920" y="3428560"/>
                <a:ext cx="85680" cy="10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9" name="Encre 38">
                <a:extLst>
                  <a:ext uri="{FF2B5EF4-FFF2-40B4-BE49-F238E27FC236}">
                    <a16:creationId xmlns:a16="http://schemas.microsoft.com/office/drawing/2014/main" id="{92625BEB-0640-F233-68CE-CF05E4236D9F}"/>
                  </a:ext>
                </a:extLst>
              </p14:cNvPr>
              <p14:cNvContentPartPr/>
              <p14:nvPr/>
            </p14:nvContentPartPr>
            <p14:xfrm>
              <a:off x="10351480" y="3383920"/>
              <a:ext cx="263160" cy="316800"/>
            </p14:xfrm>
          </p:contentPart>
        </mc:Choice>
        <mc:Fallback xmlns="">
          <p:pic>
            <p:nvPicPr>
              <p:cNvPr id="39" name="Encre 38">
                <a:extLst>
                  <a:ext uri="{FF2B5EF4-FFF2-40B4-BE49-F238E27FC236}">
                    <a16:creationId xmlns:a16="http://schemas.microsoft.com/office/drawing/2014/main" id="{92625BEB-0640-F233-68CE-CF05E4236D9F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0333480" y="3348280"/>
                <a:ext cx="298800" cy="388440"/>
              </a:xfrm>
              <a:prstGeom prst="rect">
                <a:avLst/>
              </a:prstGeom>
            </p:spPr>
          </p:pic>
        </mc:Fallback>
      </mc:AlternateContent>
      <p:sp>
        <p:nvSpPr>
          <p:cNvPr id="40" name="ZoneTexte 39">
            <a:extLst>
              <a:ext uri="{FF2B5EF4-FFF2-40B4-BE49-F238E27FC236}">
                <a16:creationId xmlns:a16="http://schemas.microsoft.com/office/drawing/2014/main" id="{18DF6E46-DCCB-9C98-41CF-42E3AD494D81}"/>
              </a:ext>
            </a:extLst>
          </p:cNvPr>
          <p:cNvSpPr txBox="1"/>
          <p:nvPr/>
        </p:nvSpPr>
        <p:spPr>
          <a:xfrm>
            <a:off x="10614640" y="3303588"/>
            <a:ext cx="1577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>
                <a:solidFill>
                  <a:srgbClr val="00B050"/>
                </a:solidFill>
              </a:rPr>
              <a:t>Not covered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3CB10CAA-1069-F7DD-AB55-914C4AE8D535}"/>
                  </a:ext>
                </a:extLst>
              </p14:cNvPr>
              <p14:cNvContentPartPr/>
              <p14:nvPr/>
            </p14:nvContentPartPr>
            <p14:xfrm>
              <a:off x="5511640" y="4332160"/>
              <a:ext cx="881280" cy="60084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3CB10CAA-1069-F7DD-AB55-914C4AE8D535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457640" y="4224520"/>
                <a:ext cx="988920" cy="81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50E67984-BDB7-4F33-B04F-2825AD075309}"/>
                  </a:ext>
                </a:extLst>
              </p14:cNvPr>
              <p14:cNvContentPartPr/>
              <p14:nvPr/>
            </p14:nvContentPartPr>
            <p14:xfrm>
              <a:off x="10362280" y="4236760"/>
              <a:ext cx="147600" cy="224280"/>
            </p14:xfrm>
          </p:contentPart>
        </mc:Choice>
        <mc:Fallback xmlns=""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50E67984-BDB7-4F33-B04F-2825AD075309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0308640" y="4128760"/>
                <a:ext cx="255240" cy="43992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ZoneTexte 7">
            <a:extLst>
              <a:ext uri="{FF2B5EF4-FFF2-40B4-BE49-F238E27FC236}">
                <a16:creationId xmlns:a16="http://schemas.microsoft.com/office/drawing/2014/main" id="{670F68FC-4F8E-C201-A5EF-072E375A2174}"/>
              </a:ext>
            </a:extLst>
          </p:cNvPr>
          <p:cNvSpPr txBox="1"/>
          <p:nvPr/>
        </p:nvSpPr>
        <p:spPr>
          <a:xfrm>
            <a:off x="10614640" y="4025734"/>
            <a:ext cx="1577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>
                <a:solidFill>
                  <a:schemeClr val="accent5">
                    <a:lumMod val="75000"/>
                  </a:schemeClr>
                </a:solidFill>
              </a:rPr>
              <a:t>Covered twice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6D257FF7-C44D-F1CE-FBD8-AE34FDF487F6}"/>
              </a:ext>
            </a:extLst>
          </p:cNvPr>
          <p:cNvGrpSpPr/>
          <p:nvPr/>
        </p:nvGrpSpPr>
        <p:grpSpPr>
          <a:xfrm>
            <a:off x="2975080" y="3744640"/>
            <a:ext cx="3019680" cy="1173600"/>
            <a:chOff x="2975080" y="3744640"/>
            <a:chExt cx="3019680" cy="1173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9" name="Encre 8">
                  <a:extLst>
                    <a:ext uri="{FF2B5EF4-FFF2-40B4-BE49-F238E27FC236}">
                      <a16:creationId xmlns:a16="http://schemas.microsoft.com/office/drawing/2014/main" id="{B6A2D41F-D8C6-3746-8EA6-1FEE1DDE8601}"/>
                    </a:ext>
                  </a:extLst>
                </p14:cNvPr>
                <p14:cNvContentPartPr/>
                <p14:nvPr/>
              </p14:nvContentPartPr>
              <p14:xfrm>
                <a:off x="5676520" y="4340800"/>
                <a:ext cx="61560" cy="42480"/>
              </p14:xfrm>
            </p:contentPart>
          </mc:Choice>
          <mc:Fallback xmlns="">
            <p:pic>
              <p:nvPicPr>
                <p:cNvPr id="9" name="Encre 8">
                  <a:extLst>
                    <a:ext uri="{FF2B5EF4-FFF2-40B4-BE49-F238E27FC236}">
                      <a16:creationId xmlns:a16="http://schemas.microsoft.com/office/drawing/2014/main" id="{B6A2D41F-D8C6-3746-8EA6-1FEE1DDE8601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5667520" y="4331800"/>
                  <a:ext cx="7920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12" name="Encre 11">
                  <a:extLst>
                    <a:ext uri="{FF2B5EF4-FFF2-40B4-BE49-F238E27FC236}">
                      <a16:creationId xmlns:a16="http://schemas.microsoft.com/office/drawing/2014/main" id="{380A6362-E845-BB21-017C-9ACD4795D33E}"/>
                    </a:ext>
                  </a:extLst>
                </p14:cNvPr>
                <p14:cNvContentPartPr/>
                <p14:nvPr/>
              </p14:nvContentPartPr>
              <p14:xfrm>
                <a:off x="5911960" y="4777480"/>
                <a:ext cx="82800" cy="52560"/>
              </p14:xfrm>
            </p:contentPart>
          </mc:Choice>
          <mc:Fallback xmlns="">
            <p:pic>
              <p:nvPicPr>
                <p:cNvPr id="12" name="Encre 11">
                  <a:extLst>
                    <a:ext uri="{FF2B5EF4-FFF2-40B4-BE49-F238E27FC236}">
                      <a16:creationId xmlns:a16="http://schemas.microsoft.com/office/drawing/2014/main" id="{380A6362-E845-BB21-017C-9ACD4795D33E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5902960" y="4768840"/>
                  <a:ext cx="10044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13" name="Encre 12">
                  <a:extLst>
                    <a:ext uri="{FF2B5EF4-FFF2-40B4-BE49-F238E27FC236}">
                      <a16:creationId xmlns:a16="http://schemas.microsoft.com/office/drawing/2014/main" id="{07CAE0F3-0302-61A1-FE97-E2DE8213A971}"/>
                    </a:ext>
                  </a:extLst>
                </p14:cNvPr>
                <p14:cNvContentPartPr/>
                <p14:nvPr/>
              </p14:nvContentPartPr>
              <p14:xfrm>
                <a:off x="3048520" y="3744640"/>
                <a:ext cx="2426760" cy="536760"/>
              </p14:xfrm>
            </p:contentPart>
          </mc:Choice>
          <mc:Fallback xmlns="">
            <p:pic>
              <p:nvPicPr>
                <p:cNvPr id="13" name="Encre 12">
                  <a:extLst>
                    <a:ext uri="{FF2B5EF4-FFF2-40B4-BE49-F238E27FC236}">
                      <a16:creationId xmlns:a16="http://schemas.microsoft.com/office/drawing/2014/main" id="{07CAE0F3-0302-61A1-FE97-E2DE8213A971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039520" y="3736000"/>
                  <a:ext cx="2444400" cy="55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14" name="Encre 13">
                  <a:extLst>
                    <a:ext uri="{FF2B5EF4-FFF2-40B4-BE49-F238E27FC236}">
                      <a16:creationId xmlns:a16="http://schemas.microsoft.com/office/drawing/2014/main" id="{9704415D-7FB5-507D-366C-BBFFB29D193F}"/>
                    </a:ext>
                  </a:extLst>
                </p14:cNvPr>
                <p14:cNvContentPartPr/>
                <p14:nvPr/>
              </p14:nvContentPartPr>
              <p14:xfrm>
                <a:off x="5422000" y="4194280"/>
                <a:ext cx="119160" cy="150840"/>
              </p14:xfrm>
            </p:contentPart>
          </mc:Choice>
          <mc:Fallback xmlns="">
            <p:pic>
              <p:nvPicPr>
                <p:cNvPr id="14" name="Encre 13">
                  <a:extLst>
                    <a:ext uri="{FF2B5EF4-FFF2-40B4-BE49-F238E27FC236}">
                      <a16:creationId xmlns:a16="http://schemas.microsoft.com/office/drawing/2014/main" id="{9704415D-7FB5-507D-366C-BBFFB29D193F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5413000" y="4185280"/>
                  <a:ext cx="13680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16" name="Encre 15">
                  <a:extLst>
                    <a:ext uri="{FF2B5EF4-FFF2-40B4-BE49-F238E27FC236}">
                      <a16:creationId xmlns:a16="http://schemas.microsoft.com/office/drawing/2014/main" id="{71ECCE35-65F3-B8D1-D108-D09C2E6C9FD3}"/>
                    </a:ext>
                  </a:extLst>
                </p14:cNvPr>
                <p14:cNvContentPartPr/>
                <p14:nvPr/>
              </p14:nvContentPartPr>
              <p14:xfrm>
                <a:off x="2975080" y="3875680"/>
                <a:ext cx="2830680" cy="1042560"/>
              </p14:xfrm>
            </p:contentPart>
          </mc:Choice>
          <mc:Fallback xmlns="">
            <p:pic>
              <p:nvPicPr>
                <p:cNvPr id="16" name="Encre 15">
                  <a:extLst>
                    <a:ext uri="{FF2B5EF4-FFF2-40B4-BE49-F238E27FC236}">
                      <a16:creationId xmlns:a16="http://schemas.microsoft.com/office/drawing/2014/main" id="{71ECCE35-65F3-B8D1-D108-D09C2E6C9FD3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966440" y="3866680"/>
                  <a:ext cx="2848320" cy="10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17" name="Encre 16">
                  <a:extLst>
                    <a:ext uri="{FF2B5EF4-FFF2-40B4-BE49-F238E27FC236}">
                      <a16:creationId xmlns:a16="http://schemas.microsoft.com/office/drawing/2014/main" id="{F8D6DFEF-37EC-0C86-D922-A665C8856B35}"/>
                    </a:ext>
                  </a:extLst>
                </p14:cNvPr>
                <p14:cNvContentPartPr/>
                <p14:nvPr/>
              </p14:nvContentPartPr>
              <p14:xfrm>
                <a:off x="5748160" y="4772800"/>
                <a:ext cx="115560" cy="129600"/>
              </p14:xfrm>
            </p:contentPart>
          </mc:Choice>
          <mc:Fallback xmlns="">
            <p:pic>
              <p:nvPicPr>
                <p:cNvPr id="17" name="Encre 16">
                  <a:extLst>
                    <a:ext uri="{FF2B5EF4-FFF2-40B4-BE49-F238E27FC236}">
                      <a16:creationId xmlns:a16="http://schemas.microsoft.com/office/drawing/2014/main" id="{F8D6DFEF-37EC-0C86-D922-A665C8856B35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5739520" y="4764160"/>
                  <a:ext cx="133200" cy="147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15" name="Encre 14">
                <a:extLst>
                  <a:ext uri="{FF2B5EF4-FFF2-40B4-BE49-F238E27FC236}">
                    <a16:creationId xmlns:a16="http://schemas.microsoft.com/office/drawing/2014/main" id="{06BFAF67-5109-1DB1-30B6-01B14AEC8F72}"/>
                  </a:ext>
                </a:extLst>
              </p14:cNvPr>
              <p14:cNvContentPartPr/>
              <p14:nvPr/>
            </p14:nvContentPartPr>
            <p14:xfrm>
              <a:off x="2710120" y="3998440"/>
              <a:ext cx="52920" cy="52920"/>
            </p14:xfrm>
          </p:contentPart>
        </mc:Choice>
        <mc:Fallback xmlns="">
          <p:pic>
            <p:nvPicPr>
              <p:cNvPr id="15" name="Encre 14">
                <a:extLst>
                  <a:ext uri="{FF2B5EF4-FFF2-40B4-BE49-F238E27FC236}">
                    <a16:creationId xmlns:a16="http://schemas.microsoft.com/office/drawing/2014/main" id="{06BFAF67-5109-1DB1-30B6-01B14AEC8F72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2701480" y="3989440"/>
                <a:ext cx="70560" cy="7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20" name="Encre 19">
                <a:extLst>
                  <a:ext uri="{FF2B5EF4-FFF2-40B4-BE49-F238E27FC236}">
                    <a16:creationId xmlns:a16="http://schemas.microsoft.com/office/drawing/2014/main" id="{03F3F16C-04A9-49E0-AF33-C85522D74476}"/>
                  </a:ext>
                </a:extLst>
              </p14:cNvPr>
              <p14:cNvContentPartPr/>
              <p14:nvPr/>
            </p14:nvContentPartPr>
            <p14:xfrm>
              <a:off x="1882480" y="3946960"/>
              <a:ext cx="751680" cy="115920"/>
            </p14:xfrm>
          </p:contentPart>
        </mc:Choice>
        <mc:Fallback xmlns="">
          <p:pic>
            <p:nvPicPr>
              <p:cNvPr id="20" name="Encre 19">
                <a:extLst>
                  <a:ext uri="{FF2B5EF4-FFF2-40B4-BE49-F238E27FC236}">
                    <a16:creationId xmlns:a16="http://schemas.microsoft.com/office/drawing/2014/main" id="{03F3F16C-04A9-49E0-AF33-C85522D74476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1873480" y="3937960"/>
                <a:ext cx="769320" cy="133560"/>
              </a:xfrm>
              <a:prstGeom prst="rect">
                <a:avLst/>
              </a:prstGeom>
            </p:spPr>
          </p:pic>
        </mc:Fallback>
      </mc:AlternateContent>
      <p:grpSp>
        <p:nvGrpSpPr>
          <p:cNvPr id="25" name="Groupe 24">
            <a:extLst>
              <a:ext uri="{FF2B5EF4-FFF2-40B4-BE49-F238E27FC236}">
                <a16:creationId xmlns:a16="http://schemas.microsoft.com/office/drawing/2014/main" id="{B9A2BA27-510A-55FD-906C-EB13444060FF}"/>
              </a:ext>
            </a:extLst>
          </p:cNvPr>
          <p:cNvGrpSpPr/>
          <p:nvPr/>
        </p:nvGrpSpPr>
        <p:grpSpPr>
          <a:xfrm>
            <a:off x="1042600" y="3784600"/>
            <a:ext cx="290160" cy="280800"/>
            <a:chOff x="1042600" y="3784600"/>
            <a:chExt cx="290160" cy="280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1" name="Encre 20">
                  <a:extLst>
                    <a:ext uri="{FF2B5EF4-FFF2-40B4-BE49-F238E27FC236}">
                      <a16:creationId xmlns:a16="http://schemas.microsoft.com/office/drawing/2014/main" id="{72015C81-F98A-9B2C-67C9-3C86C9C03F23}"/>
                    </a:ext>
                  </a:extLst>
                </p14:cNvPr>
                <p14:cNvContentPartPr/>
                <p14:nvPr/>
              </p14:nvContentPartPr>
              <p14:xfrm>
                <a:off x="1042600" y="3801880"/>
                <a:ext cx="103320" cy="149040"/>
              </p14:xfrm>
            </p:contentPart>
          </mc:Choice>
          <mc:Fallback xmlns="">
            <p:pic>
              <p:nvPicPr>
                <p:cNvPr id="21" name="Encre 20">
                  <a:extLst>
                    <a:ext uri="{FF2B5EF4-FFF2-40B4-BE49-F238E27FC236}">
                      <a16:creationId xmlns:a16="http://schemas.microsoft.com/office/drawing/2014/main" id="{72015C81-F98A-9B2C-67C9-3C86C9C03F23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033960" y="3793240"/>
                  <a:ext cx="12096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22" name="Encre 21">
                  <a:extLst>
                    <a:ext uri="{FF2B5EF4-FFF2-40B4-BE49-F238E27FC236}">
                      <a16:creationId xmlns:a16="http://schemas.microsoft.com/office/drawing/2014/main" id="{3A9EA002-B38E-72BC-133F-6FD67817A70B}"/>
                    </a:ext>
                  </a:extLst>
                </p14:cNvPr>
                <p14:cNvContentPartPr/>
                <p14:nvPr/>
              </p14:nvContentPartPr>
              <p14:xfrm>
                <a:off x="1227280" y="3887920"/>
                <a:ext cx="83520" cy="177480"/>
              </p14:xfrm>
            </p:contentPart>
          </mc:Choice>
          <mc:Fallback xmlns="">
            <p:pic>
              <p:nvPicPr>
                <p:cNvPr id="22" name="Encre 21">
                  <a:extLst>
                    <a:ext uri="{FF2B5EF4-FFF2-40B4-BE49-F238E27FC236}">
                      <a16:creationId xmlns:a16="http://schemas.microsoft.com/office/drawing/2014/main" id="{3A9EA002-B38E-72BC-133F-6FD67817A70B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218640" y="3878920"/>
                  <a:ext cx="10116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23" name="Encre 22">
                  <a:extLst>
                    <a:ext uri="{FF2B5EF4-FFF2-40B4-BE49-F238E27FC236}">
                      <a16:creationId xmlns:a16="http://schemas.microsoft.com/office/drawing/2014/main" id="{5FBFD2F3-CC64-1267-82C5-BCE87897519B}"/>
                    </a:ext>
                  </a:extLst>
                </p14:cNvPr>
                <p14:cNvContentPartPr/>
                <p14:nvPr/>
              </p14:nvContentPartPr>
              <p14:xfrm>
                <a:off x="1312600" y="3784600"/>
                <a:ext cx="20160" cy="12600"/>
              </p14:xfrm>
            </p:contentPart>
          </mc:Choice>
          <mc:Fallback xmlns="">
            <p:pic>
              <p:nvPicPr>
                <p:cNvPr id="23" name="Encre 22">
                  <a:extLst>
                    <a:ext uri="{FF2B5EF4-FFF2-40B4-BE49-F238E27FC236}">
                      <a16:creationId xmlns:a16="http://schemas.microsoft.com/office/drawing/2014/main" id="{5FBFD2F3-CC64-1267-82C5-BCE87897519B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303960" y="3775600"/>
                  <a:ext cx="37800" cy="30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26" name="Encre 25">
                <a:extLst>
                  <a:ext uri="{FF2B5EF4-FFF2-40B4-BE49-F238E27FC236}">
                    <a16:creationId xmlns:a16="http://schemas.microsoft.com/office/drawing/2014/main" id="{6E31E24B-DD52-3716-C401-156D40F980C8}"/>
                  </a:ext>
                </a:extLst>
              </p14:cNvPr>
              <p14:cNvContentPartPr/>
              <p14:nvPr/>
            </p14:nvContentPartPr>
            <p14:xfrm>
              <a:off x="2875000" y="4063240"/>
              <a:ext cx="2737440" cy="404280"/>
            </p14:xfrm>
          </p:contentPart>
        </mc:Choice>
        <mc:Fallback xmlns="">
          <p:pic>
            <p:nvPicPr>
              <p:cNvPr id="26" name="Encre 25">
                <a:extLst>
                  <a:ext uri="{FF2B5EF4-FFF2-40B4-BE49-F238E27FC236}">
                    <a16:creationId xmlns:a16="http://schemas.microsoft.com/office/drawing/2014/main" id="{6E31E24B-DD52-3716-C401-156D40F980C8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2866000" y="4054600"/>
                <a:ext cx="2755080" cy="42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33" name="Encre 32">
                <a:extLst>
                  <a:ext uri="{FF2B5EF4-FFF2-40B4-BE49-F238E27FC236}">
                    <a16:creationId xmlns:a16="http://schemas.microsoft.com/office/drawing/2014/main" id="{FA79380B-93F4-3FAF-7894-4CBDFB6B6919}"/>
                  </a:ext>
                </a:extLst>
              </p14:cNvPr>
              <p14:cNvContentPartPr/>
              <p14:nvPr/>
            </p14:nvContentPartPr>
            <p14:xfrm>
              <a:off x="5570680" y="4369600"/>
              <a:ext cx="99000" cy="130320"/>
            </p14:xfrm>
          </p:contentPart>
        </mc:Choice>
        <mc:Fallback xmlns="">
          <p:pic>
            <p:nvPicPr>
              <p:cNvPr id="33" name="Encre 32">
                <a:extLst>
                  <a:ext uri="{FF2B5EF4-FFF2-40B4-BE49-F238E27FC236}">
                    <a16:creationId xmlns:a16="http://schemas.microsoft.com/office/drawing/2014/main" id="{FA79380B-93F4-3FAF-7894-4CBDFB6B6919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5561680" y="4360960"/>
                <a:ext cx="116640" cy="147960"/>
              </a:xfrm>
              <a:prstGeom prst="rect">
                <a:avLst/>
              </a:prstGeom>
            </p:spPr>
          </p:pic>
        </mc:Fallback>
      </mc:AlternateContent>
      <p:grpSp>
        <p:nvGrpSpPr>
          <p:cNvPr id="41" name="Groupe 40">
            <a:extLst>
              <a:ext uri="{FF2B5EF4-FFF2-40B4-BE49-F238E27FC236}">
                <a16:creationId xmlns:a16="http://schemas.microsoft.com/office/drawing/2014/main" id="{F4DA5C5E-28B6-551A-16BF-8333B216CFFE}"/>
              </a:ext>
            </a:extLst>
          </p:cNvPr>
          <p:cNvGrpSpPr/>
          <p:nvPr/>
        </p:nvGrpSpPr>
        <p:grpSpPr>
          <a:xfrm>
            <a:off x="2792920" y="4121560"/>
            <a:ext cx="3236040" cy="1150560"/>
            <a:chOff x="2792920" y="4121560"/>
            <a:chExt cx="3236040" cy="1150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4" name="Encre 33">
                  <a:extLst>
                    <a:ext uri="{FF2B5EF4-FFF2-40B4-BE49-F238E27FC236}">
                      <a16:creationId xmlns:a16="http://schemas.microsoft.com/office/drawing/2014/main" id="{CB2A5075-0FC6-E857-C15F-AE9E5E4AAF3A}"/>
                    </a:ext>
                  </a:extLst>
                </p14:cNvPr>
                <p14:cNvContentPartPr/>
                <p14:nvPr/>
              </p14:nvContentPartPr>
              <p14:xfrm>
                <a:off x="2792920" y="4121560"/>
                <a:ext cx="3154320" cy="1150560"/>
              </p14:xfrm>
            </p:contentPart>
          </mc:Choice>
          <mc:Fallback xmlns="">
            <p:pic>
              <p:nvPicPr>
                <p:cNvPr id="34" name="Encre 33">
                  <a:extLst>
                    <a:ext uri="{FF2B5EF4-FFF2-40B4-BE49-F238E27FC236}">
                      <a16:creationId xmlns:a16="http://schemas.microsoft.com/office/drawing/2014/main" id="{CB2A5075-0FC6-E857-C15F-AE9E5E4AAF3A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2783920" y="4112560"/>
                  <a:ext cx="3171960" cy="116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6" name="Encre 35">
                  <a:extLst>
                    <a:ext uri="{FF2B5EF4-FFF2-40B4-BE49-F238E27FC236}">
                      <a16:creationId xmlns:a16="http://schemas.microsoft.com/office/drawing/2014/main" id="{4A2023EC-7E4B-6007-C032-49A10FB06992}"/>
                    </a:ext>
                  </a:extLst>
                </p14:cNvPr>
                <p14:cNvContentPartPr/>
                <p14:nvPr/>
              </p14:nvContentPartPr>
              <p14:xfrm>
                <a:off x="5857240" y="4884400"/>
                <a:ext cx="171720" cy="84600"/>
              </p14:xfrm>
            </p:contentPart>
          </mc:Choice>
          <mc:Fallback xmlns="">
            <p:pic>
              <p:nvPicPr>
                <p:cNvPr id="36" name="Encre 35">
                  <a:extLst>
                    <a:ext uri="{FF2B5EF4-FFF2-40B4-BE49-F238E27FC236}">
                      <a16:creationId xmlns:a16="http://schemas.microsoft.com/office/drawing/2014/main" id="{4A2023EC-7E4B-6007-C032-49A10FB06992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5848240" y="4875760"/>
                  <a:ext cx="189360" cy="102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46" name="Encre 45">
                <a:extLst>
                  <a:ext uri="{FF2B5EF4-FFF2-40B4-BE49-F238E27FC236}">
                    <a16:creationId xmlns:a16="http://schemas.microsoft.com/office/drawing/2014/main" id="{7AF58D49-9444-FC85-9EC7-A01D471E8F9B}"/>
                  </a:ext>
                </a:extLst>
              </p14:cNvPr>
              <p14:cNvContentPartPr/>
              <p14:nvPr/>
            </p14:nvContentPartPr>
            <p14:xfrm>
              <a:off x="3337240" y="3029320"/>
              <a:ext cx="497880" cy="496800"/>
            </p14:xfrm>
          </p:contentPart>
        </mc:Choice>
        <mc:Fallback xmlns="">
          <p:pic>
            <p:nvPicPr>
              <p:cNvPr id="46" name="Encre 45">
                <a:extLst>
                  <a:ext uri="{FF2B5EF4-FFF2-40B4-BE49-F238E27FC236}">
                    <a16:creationId xmlns:a16="http://schemas.microsoft.com/office/drawing/2014/main" id="{7AF58D49-9444-FC85-9EC7-A01D471E8F9B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3328240" y="3020680"/>
                <a:ext cx="515520" cy="514440"/>
              </a:xfrm>
              <a:prstGeom prst="rect">
                <a:avLst/>
              </a:prstGeom>
            </p:spPr>
          </p:pic>
        </mc:Fallback>
      </mc:AlternateContent>
      <p:grpSp>
        <p:nvGrpSpPr>
          <p:cNvPr id="51" name="Groupe 50">
            <a:extLst>
              <a:ext uri="{FF2B5EF4-FFF2-40B4-BE49-F238E27FC236}">
                <a16:creationId xmlns:a16="http://schemas.microsoft.com/office/drawing/2014/main" id="{7AF55760-D7DD-D71B-2703-85A872BDA0A1}"/>
              </a:ext>
            </a:extLst>
          </p:cNvPr>
          <p:cNvGrpSpPr/>
          <p:nvPr/>
        </p:nvGrpSpPr>
        <p:grpSpPr>
          <a:xfrm>
            <a:off x="3958600" y="2556640"/>
            <a:ext cx="504360" cy="308520"/>
            <a:chOff x="3958600" y="2556640"/>
            <a:chExt cx="504360" cy="308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7" name="Encre 46">
                  <a:extLst>
                    <a:ext uri="{FF2B5EF4-FFF2-40B4-BE49-F238E27FC236}">
                      <a16:creationId xmlns:a16="http://schemas.microsoft.com/office/drawing/2014/main" id="{30857DA6-7604-07D3-2E7F-839B1B5FD95E}"/>
                    </a:ext>
                  </a:extLst>
                </p14:cNvPr>
                <p14:cNvContentPartPr/>
                <p14:nvPr/>
              </p14:nvContentPartPr>
              <p14:xfrm>
                <a:off x="3958600" y="2684440"/>
                <a:ext cx="114120" cy="180720"/>
              </p14:xfrm>
            </p:contentPart>
          </mc:Choice>
          <mc:Fallback xmlns="">
            <p:pic>
              <p:nvPicPr>
                <p:cNvPr id="47" name="Encre 46">
                  <a:extLst>
                    <a:ext uri="{FF2B5EF4-FFF2-40B4-BE49-F238E27FC236}">
                      <a16:creationId xmlns:a16="http://schemas.microsoft.com/office/drawing/2014/main" id="{30857DA6-7604-07D3-2E7F-839B1B5FD95E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3949960" y="2675800"/>
                  <a:ext cx="13176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8" name="Encre 47">
                  <a:extLst>
                    <a:ext uri="{FF2B5EF4-FFF2-40B4-BE49-F238E27FC236}">
                      <a16:creationId xmlns:a16="http://schemas.microsoft.com/office/drawing/2014/main" id="{0A65306C-1B0F-529F-EC89-14D43A71D909}"/>
                    </a:ext>
                  </a:extLst>
                </p14:cNvPr>
                <p14:cNvContentPartPr/>
                <p14:nvPr/>
              </p14:nvContentPartPr>
              <p14:xfrm>
                <a:off x="4159120" y="2708560"/>
                <a:ext cx="214560" cy="149760"/>
              </p14:xfrm>
            </p:contentPart>
          </mc:Choice>
          <mc:Fallback xmlns="">
            <p:pic>
              <p:nvPicPr>
                <p:cNvPr id="48" name="Encre 47">
                  <a:extLst>
                    <a:ext uri="{FF2B5EF4-FFF2-40B4-BE49-F238E27FC236}">
                      <a16:creationId xmlns:a16="http://schemas.microsoft.com/office/drawing/2014/main" id="{0A65306C-1B0F-529F-EC89-14D43A71D909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4150480" y="2699560"/>
                  <a:ext cx="23220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50" name="Encre 49">
                  <a:extLst>
                    <a:ext uri="{FF2B5EF4-FFF2-40B4-BE49-F238E27FC236}">
                      <a16:creationId xmlns:a16="http://schemas.microsoft.com/office/drawing/2014/main" id="{68437484-D8FB-113F-6CED-BE76E63E8FB4}"/>
                    </a:ext>
                  </a:extLst>
                </p14:cNvPr>
                <p14:cNvContentPartPr/>
                <p14:nvPr/>
              </p14:nvContentPartPr>
              <p14:xfrm>
                <a:off x="4176400" y="2556640"/>
                <a:ext cx="286560" cy="74160"/>
              </p14:xfrm>
            </p:contentPart>
          </mc:Choice>
          <mc:Fallback xmlns="">
            <p:pic>
              <p:nvPicPr>
                <p:cNvPr id="50" name="Encre 49">
                  <a:extLst>
                    <a:ext uri="{FF2B5EF4-FFF2-40B4-BE49-F238E27FC236}">
                      <a16:creationId xmlns:a16="http://schemas.microsoft.com/office/drawing/2014/main" id="{68437484-D8FB-113F-6CED-BE76E63E8FB4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4167400" y="2547640"/>
                  <a:ext cx="304200" cy="91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52" name="Encre 51">
                <a:extLst>
                  <a:ext uri="{FF2B5EF4-FFF2-40B4-BE49-F238E27FC236}">
                    <a16:creationId xmlns:a16="http://schemas.microsoft.com/office/drawing/2014/main" id="{E29B829E-D26A-29C3-E449-98CF0B5D1829}"/>
                  </a:ext>
                </a:extLst>
              </p14:cNvPr>
              <p14:cNvContentPartPr/>
              <p14:nvPr/>
            </p14:nvContentPartPr>
            <p14:xfrm>
              <a:off x="1258600" y="3595960"/>
              <a:ext cx="192960" cy="75240"/>
            </p14:xfrm>
          </p:contentPart>
        </mc:Choice>
        <mc:Fallback xmlns="">
          <p:pic>
            <p:nvPicPr>
              <p:cNvPr id="52" name="Encre 51">
                <a:extLst>
                  <a:ext uri="{FF2B5EF4-FFF2-40B4-BE49-F238E27FC236}">
                    <a16:creationId xmlns:a16="http://schemas.microsoft.com/office/drawing/2014/main" id="{E29B829E-D26A-29C3-E449-98CF0B5D1829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1249600" y="3587320"/>
                <a:ext cx="210600" cy="92880"/>
              </a:xfrm>
              <a:prstGeom prst="rect">
                <a:avLst/>
              </a:prstGeom>
            </p:spPr>
          </p:pic>
        </mc:Fallback>
      </mc:AlternateContent>
      <p:grpSp>
        <p:nvGrpSpPr>
          <p:cNvPr id="58" name="Groupe 57">
            <a:extLst>
              <a:ext uri="{FF2B5EF4-FFF2-40B4-BE49-F238E27FC236}">
                <a16:creationId xmlns:a16="http://schemas.microsoft.com/office/drawing/2014/main" id="{659E26B6-6D09-A228-F832-9331E0EEBDE9}"/>
              </a:ext>
            </a:extLst>
          </p:cNvPr>
          <p:cNvGrpSpPr/>
          <p:nvPr/>
        </p:nvGrpSpPr>
        <p:grpSpPr>
          <a:xfrm>
            <a:off x="3269560" y="3429640"/>
            <a:ext cx="3016080" cy="1305720"/>
            <a:chOff x="3269560" y="3429640"/>
            <a:chExt cx="3016080" cy="1305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2" name="Encre 41">
                  <a:extLst>
                    <a:ext uri="{FF2B5EF4-FFF2-40B4-BE49-F238E27FC236}">
                      <a16:creationId xmlns:a16="http://schemas.microsoft.com/office/drawing/2014/main" id="{5074361B-624A-E984-8E36-B40562D6C053}"/>
                    </a:ext>
                  </a:extLst>
                </p14:cNvPr>
                <p14:cNvContentPartPr/>
                <p14:nvPr/>
              </p14:nvContentPartPr>
              <p14:xfrm>
                <a:off x="3292240" y="3602440"/>
                <a:ext cx="7560" cy="6120"/>
              </p14:xfrm>
            </p:contentPart>
          </mc:Choice>
          <mc:Fallback xmlns="">
            <p:pic>
              <p:nvPicPr>
                <p:cNvPr id="42" name="Encre 41">
                  <a:extLst>
                    <a:ext uri="{FF2B5EF4-FFF2-40B4-BE49-F238E27FC236}">
                      <a16:creationId xmlns:a16="http://schemas.microsoft.com/office/drawing/2014/main" id="{5074361B-624A-E984-8E36-B40562D6C053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3283240" y="3593800"/>
                  <a:ext cx="2520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3" name="Encre 42">
                  <a:extLst>
                    <a:ext uri="{FF2B5EF4-FFF2-40B4-BE49-F238E27FC236}">
                      <a16:creationId xmlns:a16="http://schemas.microsoft.com/office/drawing/2014/main" id="{7E1A74DB-6E4A-54AA-49C4-B5B4580469AF}"/>
                    </a:ext>
                  </a:extLst>
                </p14:cNvPr>
                <p14:cNvContentPartPr/>
                <p14:nvPr/>
              </p14:nvContentPartPr>
              <p14:xfrm>
                <a:off x="3269560" y="3553840"/>
                <a:ext cx="50400" cy="54720"/>
              </p14:xfrm>
            </p:contentPart>
          </mc:Choice>
          <mc:Fallback xmlns="">
            <p:pic>
              <p:nvPicPr>
                <p:cNvPr id="43" name="Encre 42">
                  <a:extLst>
                    <a:ext uri="{FF2B5EF4-FFF2-40B4-BE49-F238E27FC236}">
                      <a16:creationId xmlns:a16="http://schemas.microsoft.com/office/drawing/2014/main" id="{7E1A74DB-6E4A-54AA-49C4-B5B4580469AF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3260560" y="3545200"/>
                  <a:ext cx="6804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53" name="Encre 52">
                  <a:extLst>
                    <a:ext uri="{FF2B5EF4-FFF2-40B4-BE49-F238E27FC236}">
                      <a16:creationId xmlns:a16="http://schemas.microsoft.com/office/drawing/2014/main" id="{B8EE5B00-1504-EDAD-4E10-D6E3F9682B6D}"/>
                    </a:ext>
                  </a:extLst>
                </p14:cNvPr>
                <p14:cNvContentPartPr/>
                <p14:nvPr/>
              </p14:nvContentPartPr>
              <p14:xfrm>
                <a:off x="3434080" y="3544840"/>
                <a:ext cx="2210040" cy="669600"/>
              </p14:xfrm>
            </p:contentPart>
          </mc:Choice>
          <mc:Fallback xmlns="">
            <p:pic>
              <p:nvPicPr>
                <p:cNvPr id="53" name="Encre 52">
                  <a:extLst>
                    <a:ext uri="{FF2B5EF4-FFF2-40B4-BE49-F238E27FC236}">
                      <a16:creationId xmlns:a16="http://schemas.microsoft.com/office/drawing/2014/main" id="{B8EE5B00-1504-EDAD-4E10-D6E3F9682B6D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3425080" y="3535840"/>
                  <a:ext cx="2227680" cy="68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54" name="Encre 53">
                  <a:extLst>
                    <a:ext uri="{FF2B5EF4-FFF2-40B4-BE49-F238E27FC236}">
                      <a16:creationId xmlns:a16="http://schemas.microsoft.com/office/drawing/2014/main" id="{8E1F0539-888A-02BC-B73F-C2E41680F59D}"/>
                    </a:ext>
                  </a:extLst>
                </p14:cNvPr>
                <p14:cNvContentPartPr/>
                <p14:nvPr/>
              </p14:nvContentPartPr>
              <p14:xfrm>
                <a:off x="5628640" y="4154320"/>
                <a:ext cx="86760" cy="78120"/>
              </p14:xfrm>
            </p:contentPart>
          </mc:Choice>
          <mc:Fallback xmlns="">
            <p:pic>
              <p:nvPicPr>
                <p:cNvPr id="54" name="Encre 53">
                  <a:extLst>
                    <a:ext uri="{FF2B5EF4-FFF2-40B4-BE49-F238E27FC236}">
                      <a16:creationId xmlns:a16="http://schemas.microsoft.com/office/drawing/2014/main" id="{8E1F0539-888A-02BC-B73F-C2E41680F59D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5619640" y="4145320"/>
                  <a:ext cx="10440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56" name="Encre 55">
                  <a:extLst>
                    <a:ext uri="{FF2B5EF4-FFF2-40B4-BE49-F238E27FC236}">
                      <a16:creationId xmlns:a16="http://schemas.microsoft.com/office/drawing/2014/main" id="{69C57F44-D20E-2142-451B-C52154B2A7A5}"/>
                    </a:ext>
                  </a:extLst>
                </p14:cNvPr>
                <p14:cNvContentPartPr/>
                <p14:nvPr/>
              </p14:nvContentPartPr>
              <p14:xfrm>
                <a:off x="3428680" y="3429640"/>
                <a:ext cx="2856960" cy="1305720"/>
              </p14:xfrm>
            </p:contentPart>
          </mc:Choice>
          <mc:Fallback xmlns="">
            <p:pic>
              <p:nvPicPr>
                <p:cNvPr id="56" name="Encre 55">
                  <a:extLst>
                    <a:ext uri="{FF2B5EF4-FFF2-40B4-BE49-F238E27FC236}">
                      <a16:creationId xmlns:a16="http://schemas.microsoft.com/office/drawing/2014/main" id="{69C57F44-D20E-2142-451B-C52154B2A7A5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3419680" y="3420640"/>
                  <a:ext cx="2874600" cy="132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57" name="Encre 56">
                  <a:extLst>
                    <a:ext uri="{FF2B5EF4-FFF2-40B4-BE49-F238E27FC236}">
                      <a16:creationId xmlns:a16="http://schemas.microsoft.com/office/drawing/2014/main" id="{45BFC60B-DAE6-B424-6D07-99D64D2F2569}"/>
                    </a:ext>
                  </a:extLst>
                </p14:cNvPr>
                <p14:cNvContentPartPr/>
                <p14:nvPr/>
              </p14:nvContentPartPr>
              <p14:xfrm>
                <a:off x="5998720" y="4635640"/>
                <a:ext cx="234360" cy="90360"/>
              </p14:xfrm>
            </p:contentPart>
          </mc:Choice>
          <mc:Fallback xmlns="">
            <p:pic>
              <p:nvPicPr>
                <p:cNvPr id="57" name="Encre 56">
                  <a:extLst>
                    <a:ext uri="{FF2B5EF4-FFF2-40B4-BE49-F238E27FC236}">
                      <a16:creationId xmlns:a16="http://schemas.microsoft.com/office/drawing/2014/main" id="{45BFC60B-DAE6-B424-6D07-99D64D2F2569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5989720" y="4626640"/>
                  <a:ext cx="252000" cy="108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5019384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A0CB5-F688-FCD3-8621-2E2C1F5CC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9F9C174-4EAD-39F4-AE91-F59DE0DA232B}"/>
              </a:ext>
            </a:extLst>
          </p:cNvPr>
          <p:cNvSpPr txBox="1"/>
          <p:nvPr/>
        </p:nvSpPr>
        <p:spPr>
          <a:xfrm>
            <a:off x="71120" y="193040"/>
            <a:ext cx="103632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noProof="0" dirty="0">
                <a:latin typeface="Arial" panose="020B0604020202020204" pitchFamily="34" charset="0"/>
                <a:cs typeface="Arial" panose="020B0604020202020204" pitchFamily="34" charset="0"/>
              </a:rPr>
              <a:t>How our proof works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40AC38FF-8FFF-77B1-76FC-A934E436C0B6}"/>
                  </a:ext>
                </a:extLst>
              </p:cNvPr>
              <p:cNvSpPr txBox="1"/>
              <p:nvPr/>
            </p:nvSpPr>
            <p:spPr>
              <a:xfrm>
                <a:off x="477520" y="1259840"/>
                <a:ext cx="11226800" cy="50629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500" noProof="0" dirty="0"/>
                  <a:t>1. TF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0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500" b="0" i="0" noProof="0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500" noProof="0" dirty="0"/>
                  <a:t> →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500" noProof="0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2500" i="1" noProof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500" noProof="0" dirty="0"/>
                  <a:t>-Proof Complexity</a:t>
                </a:r>
              </a:p>
              <a:p>
                <a:pPr algn="ctr"/>
                <a:r>
                  <a:rPr lang="en-US" sz="2200" noProof="0" dirty="0"/>
                  <a:t>	</a:t>
                </a:r>
                <a:r>
                  <a:rPr lang="en-US" sz="2200" noProof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LOP</a:t>
                </a:r>
                <a:r>
                  <a:rPr lang="en-US" sz="2200" noProof="0" dirty="0"/>
                  <a:t> reduces to </a:t>
                </a:r>
                <a:r>
                  <a:rPr lang="en-US" sz="2200" noProof="0" dirty="0" err="1">
                    <a:solidFill>
                      <a:schemeClr val="accent6">
                        <a:lumMod val="75000"/>
                      </a:schemeClr>
                    </a:solidFill>
                  </a:rPr>
                  <a:t>StrongAvoid</a:t>
                </a:r>
                <a:r>
                  <a:rPr lang="en-US" sz="2200" noProof="0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</a:p>
              <a:p>
                <a:pPr algn="ctr"/>
                <a:r>
                  <a:rPr lang="en-US" sz="2200" noProof="0" dirty="0" err="1"/>
                  <a:t>iff</a:t>
                </a:r>
                <a:endParaRPr lang="en-US" sz="2200" noProof="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200" noProof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200" noProof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2200" i="1" noProof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200" noProof="0" dirty="0"/>
                  <a:t>-</a:t>
                </a:r>
                <a:r>
                  <a:rPr lang="en-US" sz="2200" noProof="0" dirty="0">
                    <a:solidFill>
                      <a:schemeClr val="bg2">
                        <a:lumMod val="75000"/>
                      </a:schemeClr>
                    </a:solidFill>
                  </a:rPr>
                  <a:t>(unary) </a:t>
                </a:r>
                <a:r>
                  <a:rPr lang="en-US" sz="2200" noProof="0" dirty="0">
                    <a:solidFill>
                      <a:schemeClr val="accent6">
                        <a:lumMod val="75000"/>
                      </a:schemeClr>
                    </a:solidFill>
                  </a:rPr>
                  <a:t>Sherali-Adams</a:t>
                </a:r>
                <a:r>
                  <a:rPr lang="en-US" sz="2200" noProof="0" dirty="0"/>
                  <a:t> can efficiently prove that </a:t>
                </a:r>
                <a:r>
                  <a:rPr lang="en-US" sz="2200" noProof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LOP</a:t>
                </a:r>
                <a:r>
                  <a:rPr lang="en-US" sz="2200" noProof="0" dirty="0"/>
                  <a:t> is total</a:t>
                </a:r>
              </a:p>
              <a:p>
                <a:endParaRPr lang="en-US" sz="2500" noProof="0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500" noProof="0" dirty="0"/>
                  <a:t>2. Proof lower bound method </a:t>
                </a:r>
                <a:endParaRPr kumimoji="0" lang="en-US" sz="2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4EA72E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0" lang="en-US" sz="2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4EA72E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Σ</m:t>
                        </m:r>
                      </m:e>
                      <m:sub>
                        <m:r>
                          <a:rPr kumimoji="0" lang="en-US" sz="2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4EA72E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-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E8E8E8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(unary) 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EA72E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Sherali-Adams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does not 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have a low 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degree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proof of 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E2841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LOP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200" noProof="0" dirty="0" err="1">
                    <a:solidFill>
                      <a:prstClr val="black"/>
                    </a:solidFill>
                    <a:latin typeface="Arial" panose="020B0604020202020204"/>
                  </a:rPr>
                  <a:t>iff</a:t>
                </a:r>
                <a:endParaRPr lang="en-US" sz="2200" noProof="0" dirty="0">
                  <a:solidFill>
                    <a:prstClr val="black"/>
                  </a:solidFill>
                  <a:latin typeface="Arial" panose="020B0604020202020204"/>
                </a:endParaRPr>
              </a:p>
              <a:p>
                <a:pPr lvl="0" algn="ctr">
                  <a:defRPr/>
                </a:pPr>
                <a:r>
                  <a:rPr lang="en-US" sz="2200" noProof="0" dirty="0">
                    <a:solidFill>
                      <a:prstClr val="black"/>
                    </a:solidFill>
                    <a:latin typeface="Arial" panose="020B0604020202020204"/>
                  </a:rPr>
                  <a:t>There is a high </a:t>
                </a:r>
                <a:r>
                  <a:rPr lang="en-US" sz="2200" noProof="0" dirty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/>
                  </a:rPr>
                  <a:t>degree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noProof="0">
                            <a:solidFill>
                              <a:srgbClr val="4EA72E">
                                <a:lumMod val="75000"/>
                              </a:srgb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200" noProof="0">
                            <a:solidFill>
                              <a:srgbClr val="4EA72E">
                                <a:lumMod val="75000"/>
                              </a:srgbClr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2200" i="1" noProof="0">
                            <a:solidFill>
                              <a:srgbClr val="4EA72E">
                                <a:lumMod val="75000"/>
                              </a:srgb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-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75000"/>
                      </a:scheme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Pseudo-Expectation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for 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LOP</a:t>
                </a:r>
                <a:endParaRPr lang="en-US" sz="2200" noProof="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Arial" panose="020B0604020202020204"/>
                </a:endParaRPr>
              </a:p>
              <a:p>
                <a:pPr lvl="0" algn="ctr">
                  <a:defRPr/>
                </a:pPr>
                <a:endParaRPr lang="en-US" sz="2500" noProof="0" dirty="0"/>
              </a:p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500" noProof="0" dirty="0"/>
                  <a:t>3. Combinatorial covering problem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200" noProof="0" dirty="0"/>
                  <a:t>We solve some covering problem that implies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there is a high 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E97132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degree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4EA72E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0" lang="en-US" sz="2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4EA72E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Σ</m:t>
                        </m:r>
                      </m:e>
                      <m:sub>
                        <m:r>
                          <a:rPr kumimoji="0" lang="en-US" sz="2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4EA72E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-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EA72E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Pseudo-Expectation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for 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E2841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LOP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2200" noProof="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40AC38FF-8FFF-77B1-76FC-A934E436C0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520" y="1259840"/>
                <a:ext cx="11226800" cy="5062924"/>
              </a:xfrm>
              <a:prstGeom prst="rect">
                <a:avLst/>
              </a:prstGeom>
              <a:blipFill>
                <a:blip r:embed="rId2"/>
                <a:stretch>
                  <a:fillRect l="-869" t="-9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79116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1B17D-EF5C-E265-FF07-18F334534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EAAC921-8305-9B92-CA6A-1A704A1955B2}"/>
              </a:ext>
            </a:extLst>
          </p:cNvPr>
          <p:cNvSpPr txBox="1"/>
          <p:nvPr/>
        </p:nvSpPr>
        <p:spPr>
          <a:xfrm>
            <a:off x="71120" y="193040"/>
            <a:ext cx="702056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noProof="0" dirty="0">
                <a:latin typeface="Arial" panose="020B0604020202020204" pitchFamily="34" charset="0"/>
                <a:cs typeface="Arial" panose="020B0604020202020204" pitchFamily="34" charset="0"/>
              </a:rPr>
              <a:t>Open problems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37329B1-8815-6C3D-85B6-0EE7E1F84D61}"/>
                  </a:ext>
                </a:extLst>
              </p:cNvPr>
              <p:cNvSpPr txBox="1"/>
              <p:nvPr/>
            </p:nvSpPr>
            <p:spPr>
              <a:xfrm>
                <a:off x="515769" y="1569122"/>
                <a:ext cx="11676231" cy="3939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500" noProof="0" dirty="0"/>
                  <a:t>Finding more characterizations in TF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noProof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500" noProof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US" sz="2500" i="1" noProof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500" noProof="0" dirty="0"/>
                  <a:t> </a:t>
                </a:r>
              </a:p>
              <a:p>
                <a:r>
                  <a:rPr lang="en-US" sz="2500" noProof="0" dirty="0"/>
                  <a:t>	→ Finding proof systems that work on DNFs, but are weak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500" noProof="0" dirty="0"/>
              </a:p>
              <a:p>
                <a:endParaRPr lang="en-US" sz="2500" noProof="0" dirty="0"/>
              </a:p>
              <a:p>
                <a:endParaRPr lang="en-US" sz="2500" noProof="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500" noProof="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500" noProof="0" dirty="0"/>
                  <a:t>Does </a:t>
                </a:r>
                <a:r>
                  <a:rPr lang="en-US" sz="2500" noProof="0" dirty="0" err="1">
                    <a:solidFill>
                      <a:schemeClr val="accent2">
                        <a:lumMod val="75000"/>
                      </a:schemeClr>
                    </a:solidFill>
                  </a:rPr>
                  <a:t>LeastNumber</a:t>
                </a:r>
                <a:r>
                  <a:rPr lang="en-US" sz="2500" noProof="0" dirty="0"/>
                  <a:t> reduce to </a:t>
                </a:r>
                <a:r>
                  <a:rPr lang="en-US" sz="2500" noProof="0" dirty="0" err="1">
                    <a:solidFill>
                      <a:schemeClr val="accent6">
                        <a:lumMod val="75000"/>
                      </a:schemeClr>
                    </a:solidFill>
                  </a:rPr>
                  <a:t>StrongAvoid</a:t>
                </a:r>
                <a:r>
                  <a:rPr lang="en-US" sz="2500" noProof="0" dirty="0"/>
                  <a:t>? </a:t>
                </a:r>
              </a:p>
              <a:p>
                <a:pPr lvl="2"/>
                <a:r>
                  <a:rPr lang="en-US" sz="2500" noProof="0" dirty="0"/>
                  <a:t>→ </a:t>
                </a:r>
                <a:r>
                  <a:rPr lang="en-US" sz="2500" noProof="0" dirty="0">
                    <a:solidFill>
                      <a:schemeClr val="accent6">
                        <a:lumMod val="75000"/>
                      </a:schemeClr>
                    </a:solidFill>
                  </a:rPr>
                  <a:t>Pseudo-Expectation</a:t>
                </a:r>
                <a:r>
                  <a:rPr lang="en-US" sz="2500" noProof="0" dirty="0"/>
                  <a:t> method does not work. Pseudo-Measure could work</a:t>
                </a:r>
              </a:p>
              <a:p>
                <a:pPr lvl="2"/>
                <a:r>
                  <a:rPr lang="en-US" sz="2500" noProof="0" dirty="0"/>
                  <a:t>Which other proof complexity method is compatible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0" noProof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500" b="0" i="0" noProof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2500" b="0" i="1" noProof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500" noProof="0" dirty="0">
                    <a:solidFill>
                      <a:schemeClr val="accent6">
                        <a:lumMod val="75000"/>
                      </a:schemeClr>
                    </a:solidFill>
                  </a:rPr>
                  <a:t>-</a:t>
                </a:r>
                <a:r>
                  <a:rPr lang="en-US" sz="2500" noProof="0" dirty="0" err="1">
                    <a:solidFill>
                      <a:schemeClr val="accent6">
                        <a:lumMod val="75000"/>
                      </a:schemeClr>
                    </a:solidFill>
                  </a:rPr>
                  <a:t>weakenings</a:t>
                </a:r>
                <a:r>
                  <a:rPr lang="en-US" sz="2500" noProof="0" dirty="0"/>
                  <a:t>?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37329B1-8815-6C3D-85B6-0EE7E1F84D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769" y="1569122"/>
                <a:ext cx="11676231" cy="3939540"/>
              </a:xfrm>
              <a:prstGeom prst="rect">
                <a:avLst/>
              </a:prstGeom>
              <a:blipFill>
                <a:blip r:embed="rId2"/>
                <a:stretch>
                  <a:fillRect l="-783" t="-1082" b="-26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53352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AD506-966C-A623-7D5C-DD8706CE8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C9E80528-33AA-0D81-1693-ADA950B9C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1590585"/>
            <a:ext cx="5995084" cy="383939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1F7CEBC-B74E-BF93-2626-4B1ACB114478}"/>
              </a:ext>
            </a:extLst>
          </p:cNvPr>
          <p:cNvSpPr txBox="1"/>
          <p:nvPr/>
        </p:nvSpPr>
        <p:spPr>
          <a:xfrm>
            <a:off x="71120" y="193040"/>
            <a:ext cx="328168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noProof="0" dirty="0">
                <a:latin typeface="Arial" panose="020B0604020202020204" pitchFamily="34" charset="0"/>
                <a:cs typeface="Arial" panose="020B0604020202020204" pitchFamily="34" charset="0"/>
              </a:rPr>
              <a:t>Thank You!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0087FFA-ECD3-04D8-1FE2-9758E95AB90F}"/>
              </a:ext>
            </a:extLst>
          </p:cNvPr>
          <p:cNvSpPr txBox="1"/>
          <p:nvPr/>
        </p:nvSpPr>
        <p:spPr>
          <a:xfrm>
            <a:off x="5801702" y="2432601"/>
            <a:ext cx="1097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>
                <a:solidFill>
                  <a:schemeClr val="accent2">
                    <a:lumMod val="75000"/>
                  </a:schemeClr>
                </a:solidFill>
              </a:rPr>
              <a:t>[KP24]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7E6EB3E-AC45-5D61-2562-9C6E426B6F36}"/>
              </a:ext>
            </a:extLst>
          </p:cNvPr>
          <p:cNvSpPr txBox="1"/>
          <p:nvPr/>
        </p:nvSpPr>
        <p:spPr>
          <a:xfrm>
            <a:off x="6898982" y="4826000"/>
            <a:ext cx="157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>
                <a:solidFill>
                  <a:schemeClr val="accent2">
                    <a:lumMod val="75000"/>
                  </a:schemeClr>
                </a:solidFill>
              </a:rPr>
              <a:t>[FGJ+26]</a:t>
            </a:r>
          </a:p>
        </p:txBody>
      </p:sp>
    </p:spTree>
    <p:extLst>
      <p:ext uri="{BB962C8B-B14F-4D97-AF65-F5344CB8AC3E}">
        <p14:creationId xmlns:p14="http://schemas.microsoft.com/office/powerpoint/2010/main" val="33201863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2FD9E-C137-CAB3-EED2-73B81AF73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C8BDE23-8996-9557-ED0D-9F0EFE7F449B}"/>
              </a:ext>
            </a:extLst>
          </p:cNvPr>
          <p:cNvSpPr txBox="1"/>
          <p:nvPr/>
        </p:nvSpPr>
        <p:spPr>
          <a:xfrm>
            <a:off x="71120" y="193040"/>
            <a:ext cx="800608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LOP </a:t>
            </a:r>
            <a:r>
              <a:rPr lang="en-US" sz="3500" noProof="0" dirty="0">
                <a:latin typeface="Arial" panose="020B0604020202020204" pitchFamily="34" charset="0"/>
                <a:cs typeface="Arial" panose="020B0604020202020204" pitchFamily="34" charset="0"/>
              </a:rPr>
              <a:t>does not reduce to </a:t>
            </a:r>
            <a:r>
              <a:rPr lang="en-US" sz="3500" noProof="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LeastNumber</a:t>
            </a:r>
            <a:endParaRPr lang="en-US" sz="3500" noProof="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295F1159-CB51-0E85-16B0-51716AC70F4D}"/>
                  </a:ext>
                </a:extLst>
              </p:cNvPr>
              <p:cNvSpPr txBox="1"/>
              <p:nvPr/>
            </p:nvSpPr>
            <p:spPr>
              <a:xfrm>
                <a:off x="477520" y="1259840"/>
                <a:ext cx="11196320" cy="54784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500" noProof="0" dirty="0"/>
                  <a:t> Counter-example reductions preserve </a:t>
                </a:r>
                <a:r>
                  <a:rPr lang="en-US" sz="2500" noProof="0" dirty="0">
                    <a:solidFill>
                      <a:schemeClr val="accent6">
                        <a:lumMod val="75000"/>
                      </a:schemeClr>
                    </a:solidFill>
                  </a:rPr>
                  <a:t>Sherali-Adams</a:t>
                </a:r>
                <a:r>
                  <a:rPr lang="en-US" sz="2500" noProof="0" dirty="0"/>
                  <a:t> proof degree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500" noProof="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500" noProof="0" dirty="0"/>
                  <a:t> </a:t>
                </a:r>
                <a:r>
                  <a:rPr lang="en-US" sz="2500" noProof="0" dirty="0" err="1">
                    <a:solidFill>
                      <a:schemeClr val="accent2">
                        <a:lumMod val="75000"/>
                      </a:schemeClr>
                    </a:solidFill>
                  </a:rPr>
                  <a:t>LeastNumber</a:t>
                </a:r>
                <a:r>
                  <a:rPr lang="en-US" sz="2500" noProof="0" dirty="0"/>
                  <a:t> has a very low degree </a:t>
                </a:r>
                <a:r>
                  <a:rPr lang="en-US" sz="2500" noProof="0" dirty="0">
                    <a:solidFill>
                      <a:schemeClr val="accent6">
                        <a:lumMod val="75000"/>
                      </a:schemeClr>
                    </a:solidFill>
                  </a:rPr>
                  <a:t>Sherali-Adams</a:t>
                </a:r>
                <a:r>
                  <a:rPr lang="en-US" sz="2500" noProof="0" dirty="0"/>
                  <a:t> proof 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500" noProof="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500" noProof="0" dirty="0"/>
                  <a:t> If </a:t>
                </a:r>
                <a:r>
                  <a:rPr lang="en-US" sz="2500" noProof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LOP</a:t>
                </a:r>
                <a:r>
                  <a:rPr lang="en-US" sz="2500" noProof="0" dirty="0"/>
                  <a:t> reduces to </a:t>
                </a:r>
                <a:r>
                  <a:rPr lang="en-US" sz="2500" noProof="0" dirty="0" err="1">
                    <a:solidFill>
                      <a:schemeClr val="accent2">
                        <a:lumMod val="75000"/>
                      </a:schemeClr>
                    </a:solidFill>
                  </a:rPr>
                  <a:t>LeastNumber</a:t>
                </a:r>
                <a:r>
                  <a:rPr lang="en-US" sz="2500" noProof="0" dirty="0"/>
                  <a:t>, by decomposition, a </a:t>
                </a:r>
                <a:r>
                  <a:rPr lang="en-US" sz="2500" noProof="0" dirty="0">
                    <a:solidFill>
                      <a:schemeClr val="accent5">
                        <a:lumMod val="75000"/>
                      </a:schemeClr>
                    </a:solidFill>
                  </a:rPr>
                  <a:t>weakening</a:t>
                </a:r>
                <a:r>
                  <a:rPr lang="en-US" sz="2500" noProof="0" dirty="0"/>
                  <a:t> of </a:t>
                </a:r>
                <a:r>
                  <a:rPr lang="en-US" sz="2500" noProof="0" dirty="0">
                    <a:solidFill>
                      <a:srgbClr val="215F9A"/>
                    </a:solidFill>
                  </a:rPr>
                  <a:t>LOP</a:t>
                </a:r>
                <a:r>
                  <a:rPr lang="en-US" sz="2500" noProof="0" dirty="0"/>
                  <a:t> counter-example reduces to </a:t>
                </a:r>
                <a:r>
                  <a:rPr lang="en-US" sz="2500" noProof="0" dirty="0" err="1">
                    <a:solidFill>
                      <a:schemeClr val="accent2">
                        <a:lumMod val="75000"/>
                      </a:schemeClr>
                    </a:solidFill>
                  </a:rPr>
                  <a:t>LeastNumber</a:t>
                </a:r>
                <a:endParaRPr lang="en-US" sz="2500" noProof="0" dirty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500" noProof="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500" noProof="0" dirty="0"/>
                  <a:t> This </a:t>
                </a:r>
                <a:r>
                  <a:rPr lang="en-US" sz="2500" noProof="0" dirty="0">
                    <a:solidFill>
                      <a:schemeClr val="accent5">
                        <a:lumMod val="75000"/>
                      </a:schemeClr>
                    </a:solidFill>
                  </a:rPr>
                  <a:t>weakening </a:t>
                </a:r>
                <a:r>
                  <a:rPr lang="en-US" sz="2500" noProof="0" dirty="0"/>
                  <a:t>must thus have a low degree </a:t>
                </a:r>
                <a:r>
                  <a:rPr lang="en-US" sz="2500" noProof="0" dirty="0">
                    <a:solidFill>
                      <a:schemeClr val="accent6">
                        <a:lumMod val="75000"/>
                      </a:schemeClr>
                    </a:solidFill>
                  </a:rPr>
                  <a:t>Sherali-Adams</a:t>
                </a:r>
                <a:r>
                  <a:rPr lang="en-US" sz="2500" noProof="0" dirty="0"/>
                  <a:t> proof 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500" noProof="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500" noProof="0" dirty="0"/>
                  <a:t> Our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noProof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500" noProof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US" sz="2500" i="1" noProof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500" noProof="0" dirty="0">
                    <a:solidFill>
                      <a:schemeClr val="accent6">
                        <a:lumMod val="75000"/>
                      </a:schemeClr>
                    </a:solidFill>
                  </a:rPr>
                  <a:t>-Pseudo-Expectation </a:t>
                </a:r>
                <a:r>
                  <a:rPr lang="en-US" sz="2500" noProof="0" dirty="0"/>
                  <a:t>implies a </a:t>
                </a:r>
                <a:r>
                  <a:rPr lang="en-US" sz="2500" noProof="0" dirty="0">
                    <a:solidFill>
                      <a:schemeClr val="accent6">
                        <a:lumMod val="75000"/>
                      </a:schemeClr>
                    </a:solidFill>
                  </a:rPr>
                  <a:t>Pseudo-Expectation</a:t>
                </a:r>
                <a:r>
                  <a:rPr lang="en-US" sz="2500" noProof="0" dirty="0"/>
                  <a:t> for all </a:t>
                </a:r>
                <a:r>
                  <a:rPr lang="en-US" sz="2500" noProof="0" dirty="0" err="1">
                    <a:solidFill>
                      <a:schemeClr val="accent5">
                        <a:lumMod val="75000"/>
                      </a:schemeClr>
                    </a:solidFill>
                  </a:rPr>
                  <a:t>weakenings</a:t>
                </a:r>
                <a:endParaRPr lang="en-US" sz="2500" noProof="0" dirty="0">
                  <a:solidFill>
                    <a:schemeClr val="accent5">
                      <a:lumMod val="75000"/>
                    </a:schemeClr>
                  </a:solidFill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500" noProof="0" dirty="0"/>
              </a:p>
              <a:p>
                <a:r>
                  <a:rPr lang="en-US" sz="2500" noProof="0" dirty="0"/>
                  <a:t>→</a:t>
                </a:r>
                <a:r>
                  <a:rPr lang="en-US" sz="2500" noProof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 LOP </a:t>
                </a:r>
                <a:r>
                  <a:rPr lang="en-US" sz="2500" noProof="0" dirty="0"/>
                  <a:t>does not reduce to any problem with a low degree </a:t>
                </a:r>
                <a:r>
                  <a:rPr lang="en-US" sz="2500" noProof="0" dirty="0">
                    <a:solidFill>
                      <a:schemeClr val="accent6">
                        <a:lumMod val="75000"/>
                      </a:schemeClr>
                    </a:solidFill>
                  </a:rPr>
                  <a:t>Sherali-Adams </a:t>
                </a:r>
                <a:r>
                  <a:rPr lang="en-US" sz="2500" noProof="0" dirty="0"/>
                  <a:t>proof</a:t>
                </a: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295F1159-CB51-0E85-16B0-51716AC70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520" y="1259840"/>
                <a:ext cx="11196320" cy="5478423"/>
              </a:xfrm>
              <a:prstGeom prst="rect">
                <a:avLst/>
              </a:prstGeom>
              <a:blipFill>
                <a:blip r:embed="rId2"/>
                <a:stretch>
                  <a:fillRect l="-871" t="-891" b="-17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0650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106EE-41BA-9D33-9D19-80D5B3D5E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0FADAA2C-3C05-4EA6-28FF-ECF0B9C00B7D}"/>
                  </a:ext>
                </a:extLst>
              </p:cNvPr>
              <p:cNvSpPr txBox="1"/>
              <p:nvPr/>
            </p:nvSpPr>
            <p:spPr>
              <a:xfrm>
                <a:off x="71119" y="193040"/>
                <a:ext cx="5017247" cy="6309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500" noProof="0" dirty="0">
                    <a:solidFill>
                      <a:schemeClr val="tx1"/>
                    </a:solidFill>
                  </a:rPr>
                  <a:t>TF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500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3500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500" noProof="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0FADAA2C-3C05-4EA6-28FF-ECF0B9C00B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19" y="193040"/>
                <a:ext cx="5017247" cy="630942"/>
              </a:xfrm>
              <a:prstGeom prst="rect">
                <a:avLst/>
              </a:prstGeom>
              <a:blipFill>
                <a:blip r:embed="rId2"/>
                <a:stretch>
                  <a:fillRect l="-3645" t="-15534" b="-349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Image 10">
            <a:extLst>
              <a:ext uri="{FF2B5EF4-FFF2-40B4-BE49-F238E27FC236}">
                <a16:creationId xmlns:a16="http://schemas.microsoft.com/office/drawing/2014/main" id="{909DC177-9888-0E72-0F88-E072DF06A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19" y="1804941"/>
            <a:ext cx="4694316" cy="324811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4F268820-D362-D392-1827-7956257E2FB2}"/>
                  </a:ext>
                </a:extLst>
              </p:cNvPr>
              <p:cNvSpPr txBox="1"/>
              <p:nvPr/>
            </p:nvSpPr>
            <p:spPr>
              <a:xfrm>
                <a:off x="5088366" y="1651589"/>
                <a:ext cx="6798834" cy="35548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500" noProof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Linear Ordering Principle (LOP)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≺:</m:t>
                    </m:r>
                    <m:sSup>
                      <m:sSupPr>
                        <m:ctrlPr>
                          <a:rPr lang="en-US" sz="2500" b="0" i="1" noProof="0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500" b="0" i="1" noProof="0" smtClean="0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500" b="0" i="1" noProof="0" smtClean="0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e>
                      <m:sup>
                        <m:r>
                          <a:rPr lang="en-US" sz="2500" b="0" i="1" noProof="0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500" b="0" i="1" noProof="0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m:rPr>
                        <m:lit/>
                      </m:rPr>
                      <a:rPr lang="en-US" sz="2500" b="0" i="1" noProof="0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sz="2500" b="0" i="1" noProof="0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0,1</m:t>
                    </m:r>
                    <m:r>
                      <m:rPr>
                        <m:lit/>
                      </m:rPr>
                      <a:rPr lang="en-US" sz="2500" b="0" i="1" noProof="0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2500" noProof="0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  <a:p>
                <a:r>
                  <a:rPr lang="en-US" sz="2500" noProof="0" dirty="0"/>
                  <a:t>Prove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≺</m:t>
                    </m:r>
                  </m:oMath>
                </a14:m>
                <a:r>
                  <a:rPr lang="en-US" sz="2500" noProof="0" dirty="0"/>
                  <a:t> is not a total order, or find minimal element</a:t>
                </a:r>
              </a:p>
              <a:p>
                <a:endParaRPr lang="en-US" sz="2500" noProof="0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  <a:p>
                <a:r>
                  <a:rPr lang="en-US" sz="2500" noProof="0" dirty="0" err="1">
                    <a:solidFill>
                      <a:schemeClr val="accent6">
                        <a:lumMod val="75000"/>
                      </a:schemeClr>
                    </a:solidFill>
                  </a:rPr>
                  <a:t>StrongAvoid</a:t>
                </a:r>
                <a:r>
                  <a:rPr lang="en-US" sz="2500" noProof="0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500" b="0" i="1" noProof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:</m:t>
                    </m:r>
                    <m:d>
                      <m:dPr>
                        <m:begChr m:val="["/>
                        <m:endChr m:val="]"/>
                        <m:ctrlPr>
                          <a:rPr lang="en-US" sz="2500" b="0" i="1" noProof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b="0" i="1" noProof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sz="2500" b="0" i="1" noProof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→[</m:t>
                    </m:r>
                    <m:r>
                      <a:rPr lang="en-US" sz="2500" b="0" i="1" noProof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500" b="0" i="1" noProof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+1]</m:t>
                    </m:r>
                  </m:oMath>
                </a14:m>
                <a:r>
                  <a:rPr lang="en-US" sz="2500" noProof="0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</a:p>
              <a:p>
                <a:r>
                  <a:rPr lang="en-US" sz="2500" noProof="0" dirty="0"/>
                  <a:t>Find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2500" b="0" i="1" noProof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:∀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500" b="0" i="1" noProof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US" sz="2500" noProof="0" dirty="0"/>
              </a:p>
              <a:p>
                <a:endParaRPr lang="en-US" sz="2500" noProof="0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  <a:p>
                <a:r>
                  <a:rPr lang="en-US" sz="2500" noProof="0" dirty="0" err="1">
                    <a:solidFill>
                      <a:schemeClr val="accent2">
                        <a:lumMod val="75000"/>
                      </a:schemeClr>
                    </a:solidFill>
                  </a:rPr>
                  <a:t>LeastNumber</a:t>
                </a:r>
                <a:r>
                  <a:rPr lang="en-US" sz="2500" noProof="0" dirty="0">
                    <a:solidFill>
                      <a:schemeClr val="accent2">
                        <a:lumMod val="7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500" b="0" i="1" noProof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:</m:t>
                    </m:r>
                    <m:d>
                      <m:dPr>
                        <m:begChr m:val="["/>
                        <m:endChr m:val="]"/>
                        <m:ctrlPr>
                          <a:rPr lang="en-US" sz="2500" b="0" i="1" noProof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b="0" i="1" noProof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sz="2500" b="0" i="1" noProof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m:rPr>
                        <m:lit/>
                      </m:rPr>
                      <a:rPr lang="en-US" sz="2500" b="0" i="1" noProof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sz="2500" b="0" i="1" noProof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0,1</m:t>
                    </m:r>
                    <m:r>
                      <m:rPr>
                        <m:lit/>
                      </m:rPr>
                      <a:rPr lang="en-US" sz="2500" b="0" i="1" noProof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2500" noProof="0" dirty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r>
                  <a:rPr lang="en-US" sz="2500" noProof="0" dirty="0"/>
                  <a:t>Find minimal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2500" b="0" i="1" noProof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500" b="0" i="1" noProof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500" noProof="0" dirty="0"/>
                  <a:t>, or output </a:t>
                </a:r>
                <a14:m>
                  <m:oMath xmlns:m="http://schemas.openxmlformats.org/officeDocument/2006/math">
                    <m:r>
                      <a:rPr lang="en-US" sz="2500" b="0" i="1" noProof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500" b="0" i="1" noProof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≡0</m:t>
                    </m:r>
                  </m:oMath>
                </a14:m>
                <a:endParaRPr lang="en-US" sz="2500" noProof="0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4F268820-D362-D392-1827-7956257E2F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8366" y="1651589"/>
                <a:ext cx="6798834" cy="3554819"/>
              </a:xfrm>
              <a:prstGeom prst="rect">
                <a:avLst/>
              </a:prstGeom>
              <a:blipFill>
                <a:blip r:embed="rId4"/>
                <a:stretch>
                  <a:fillRect l="-1525" t="-1372" b="-3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1638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D68984-B521-6E5C-7888-AB78BF3CD8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BDAE9F31-A7BD-20DC-00E4-840510E6C460}"/>
                  </a:ext>
                </a:extLst>
              </p:cNvPr>
              <p:cNvSpPr txBox="1"/>
              <p:nvPr/>
            </p:nvSpPr>
            <p:spPr>
              <a:xfrm>
                <a:off x="71119" y="193040"/>
                <a:ext cx="5017247" cy="6309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500" noProof="0" dirty="0">
                    <a:solidFill>
                      <a:schemeClr val="tx1"/>
                    </a:solidFill>
                  </a:rPr>
                  <a:t>TF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500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3500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500" noProof="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BDAE9F31-A7BD-20DC-00E4-840510E6C4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19" y="193040"/>
                <a:ext cx="5017247" cy="630942"/>
              </a:xfrm>
              <a:prstGeom prst="rect">
                <a:avLst/>
              </a:prstGeom>
              <a:blipFill>
                <a:blip r:embed="rId3"/>
                <a:stretch>
                  <a:fillRect l="-3645" t="-15534" b="-349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94B3C922-181D-E30E-A3B2-5CC8F16EC0D8}"/>
              </a:ext>
            </a:extLst>
          </p:cNvPr>
          <p:cNvSpPr txBox="1"/>
          <p:nvPr/>
        </p:nvSpPr>
        <p:spPr>
          <a:xfrm>
            <a:off x="629920" y="1259840"/>
            <a:ext cx="10068560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noProof="0" dirty="0"/>
              <a:t>Lack of diversity in problems </a:t>
            </a:r>
          </a:p>
          <a:p>
            <a:pPr lvl="1"/>
            <a:r>
              <a:rPr lang="en-US" sz="2500" noProof="0" dirty="0"/>
              <a:t>Every problem defined in</a:t>
            </a:r>
            <a:r>
              <a:rPr lang="en-US" sz="2800" noProof="0" dirty="0"/>
              <a:t> [KKMP21] </a:t>
            </a:r>
            <a:r>
              <a:rPr lang="en-US" sz="2500" noProof="0" dirty="0"/>
              <a:t>reduces to </a:t>
            </a:r>
            <a:r>
              <a:rPr lang="en-US" sz="2500" noProof="0" dirty="0" err="1">
                <a:solidFill>
                  <a:schemeClr val="accent6">
                    <a:lumMod val="75000"/>
                  </a:schemeClr>
                </a:solidFill>
              </a:rPr>
              <a:t>StrongAvoid</a:t>
            </a:r>
            <a:endParaRPr lang="en-US" sz="2500" noProof="0" dirty="0">
              <a:solidFill>
                <a:schemeClr val="accent6">
                  <a:lumMod val="75000"/>
                </a:schemeClr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500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noProof="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CF60BCE-57FF-CF67-0B56-A72F02E4AE54}"/>
              </a:ext>
            </a:extLst>
          </p:cNvPr>
          <p:cNvSpPr txBox="1"/>
          <p:nvPr/>
        </p:nvSpPr>
        <p:spPr>
          <a:xfrm>
            <a:off x="1759904" y="3654128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>
                <a:solidFill>
                  <a:schemeClr val="bg2">
                    <a:lumMod val="50000"/>
                  </a:schemeClr>
                </a:solidFill>
              </a:rPr>
              <a:t>PPEP=Class of </a:t>
            </a:r>
            <a:r>
              <a:rPr lang="en-US" noProof="0" dirty="0" err="1">
                <a:solidFill>
                  <a:schemeClr val="bg2">
                    <a:lumMod val="50000"/>
                  </a:schemeClr>
                </a:solidFill>
              </a:rPr>
              <a:t>StrongAvoid</a:t>
            </a:r>
            <a:endParaRPr lang="en-US" noProof="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A30A3F0-CE76-C596-A4CB-F1277AD5D4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4703" y="2420610"/>
            <a:ext cx="9802593" cy="12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968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7FE5C-02F9-F08F-FDE9-462BA441F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36561897-CDB2-CB0F-6673-EB79AFAFA6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769" y="1509305"/>
            <a:ext cx="5995084" cy="38393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7F4C0682-3DDD-A4E2-0DDE-0EF8D32F87B1}"/>
                  </a:ext>
                </a:extLst>
              </p:cNvPr>
              <p:cNvSpPr txBox="1"/>
              <p:nvPr/>
            </p:nvSpPr>
            <p:spPr>
              <a:xfrm>
                <a:off x="71120" y="193040"/>
                <a:ext cx="6969760" cy="6309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5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Separations in TF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noProof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500" noProof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3500" i="1" noProof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3500" noProof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7F4C0682-3DDD-A4E2-0DDE-0EF8D32F87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20" y="193040"/>
                <a:ext cx="6969760" cy="630942"/>
              </a:xfrm>
              <a:prstGeom prst="rect">
                <a:avLst/>
              </a:prstGeom>
              <a:blipFill>
                <a:blip r:embed="rId3"/>
                <a:stretch>
                  <a:fillRect l="-2625" t="-15534" b="-349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ZoneTexte 8">
            <a:extLst>
              <a:ext uri="{FF2B5EF4-FFF2-40B4-BE49-F238E27FC236}">
                <a16:creationId xmlns:a16="http://schemas.microsoft.com/office/drawing/2014/main" id="{307A5189-1A44-0E08-988C-5F27AF144964}"/>
              </a:ext>
            </a:extLst>
          </p:cNvPr>
          <p:cNvSpPr txBox="1"/>
          <p:nvPr/>
        </p:nvSpPr>
        <p:spPr>
          <a:xfrm>
            <a:off x="2255520" y="2270041"/>
            <a:ext cx="1097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>
                <a:solidFill>
                  <a:schemeClr val="accent2">
                    <a:lumMod val="75000"/>
                  </a:schemeClr>
                </a:solidFill>
              </a:rPr>
              <a:t>[KP24]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39F8149-7238-56D8-42A1-E45614BDE996}"/>
              </a:ext>
            </a:extLst>
          </p:cNvPr>
          <p:cNvSpPr txBox="1"/>
          <p:nvPr/>
        </p:nvSpPr>
        <p:spPr>
          <a:xfrm>
            <a:off x="3830320" y="4693920"/>
            <a:ext cx="157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>
                <a:solidFill>
                  <a:schemeClr val="accent2">
                    <a:lumMod val="75000"/>
                  </a:schemeClr>
                </a:solidFill>
              </a:rPr>
              <a:t>[FGJ+26]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255802-01A4-3685-A419-E6941F53ED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20" y="1547718"/>
            <a:ext cx="6353737" cy="41148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5DE486A-0105-AFE3-7712-520464FB2253}"/>
              </a:ext>
            </a:extLst>
          </p:cNvPr>
          <p:cNvSpPr txBox="1"/>
          <p:nvPr/>
        </p:nvSpPr>
        <p:spPr>
          <a:xfrm>
            <a:off x="1797195" y="1538841"/>
            <a:ext cx="2148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>
                <a:solidFill>
                  <a:schemeClr val="accent2">
                    <a:lumMod val="75000"/>
                  </a:schemeClr>
                </a:solidFill>
              </a:rPr>
              <a:t>[Korten, Pitassi’24]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DD3406-F524-B561-9015-856225214EB8}"/>
              </a:ext>
            </a:extLst>
          </p:cNvPr>
          <p:cNvSpPr txBox="1"/>
          <p:nvPr/>
        </p:nvSpPr>
        <p:spPr>
          <a:xfrm>
            <a:off x="3945558" y="4693920"/>
            <a:ext cx="5574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>
                <a:solidFill>
                  <a:schemeClr val="accent2">
                    <a:lumMod val="75000"/>
                  </a:schemeClr>
                </a:solidFill>
              </a:rPr>
              <a:t>[Fleming, Grosser, Jain, Li, Ren, Shirley, Yuan’26]</a:t>
            </a:r>
          </a:p>
        </p:txBody>
      </p:sp>
    </p:spTree>
    <p:extLst>
      <p:ext uri="{BB962C8B-B14F-4D97-AF65-F5344CB8AC3E}">
        <p14:creationId xmlns:p14="http://schemas.microsoft.com/office/powerpoint/2010/main" val="1650447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2B248-4F7C-52AD-18C0-15BD0F15D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7C508688-793A-01D2-CC5E-CD5CEB2BF1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769" y="1509305"/>
            <a:ext cx="5995084" cy="383939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E64E33D-D555-344E-09C4-267C6B90629C}"/>
              </a:ext>
            </a:extLst>
          </p:cNvPr>
          <p:cNvSpPr txBox="1"/>
          <p:nvPr/>
        </p:nvSpPr>
        <p:spPr>
          <a:xfrm>
            <a:off x="71120" y="193040"/>
            <a:ext cx="328168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noProof="0" dirty="0">
                <a:latin typeface="Arial" panose="020B0604020202020204" pitchFamily="34" charset="0"/>
                <a:cs typeface="Arial" panose="020B0604020202020204" pitchFamily="34" charset="0"/>
              </a:rPr>
              <a:t>Our results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DCF9B82-5EE4-7F8F-2E8D-237201B507F3}"/>
              </a:ext>
            </a:extLst>
          </p:cNvPr>
          <p:cNvSpPr txBox="1"/>
          <p:nvPr/>
        </p:nvSpPr>
        <p:spPr>
          <a:xfrm>
            <a:off x="2255520" y="2270041"/>
            <a:ext cx="1097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>
                <a:solidFill>
                  <a:schemeClr val="accent2">
                    <a:lumMod val="75000"/>
                  </a:schemeClr>
                </a:solidFill>
              </a:rPr>
              <a:t>[KP24]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50B1B15-3DCC-7301-1259-1C2908E7FAF7}"/>
              </a:ext>
            </a:extLst>
          </p:cNvPr>
          <p:cNvSpPr txBox="1"/>
          <p:nvPr/>
        </p:nvSpPr>
        <p:spPr>
          <a:xfrm>
            <a:off x="3901440" y="4693920"/>
            <a:ext cx="157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>
                <a:solidFill>
                  <a:schemeClr val="accent2">
                    <a:lumMod val="75000"/>
                  </a:schemeClr>
                </a:solidFill>
              </a:rPr>
              <a:t>[FGJ+26]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107AB41D-7861-F1B4-877A-07ACFFE95C82}"/>
                  </a:ext>
                </a:extLst>
              </p:cNvPr>
              <p:cNvSpPr txBox="1"/>
              <p:nvPr/>
            </p:nvSpPr>
            <p:spPr>
              <a:xfrm>
                <a:off x="6267853" y="2421032"/>
                <a:ext cx="5629159" cy="2400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500" noProof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LOP</a:t>
                </a:r>
                <a:r>
                  <a:rPr lang="en-US" sz="2500" noProof="0" dirty="0"/>
                  <a:t> does </a:t>
                </a:r>
                <a:r>
                  <a:rPr lang="en-US" sz="2500" noProof="0" dirty="0">
                    <a:solidFill>
                      <a:srgbClr val="FF0000"/>
                    </a:solidFill>
                  </a:rPr>
                  <a:t>not reduce </a:t>
                </a:r>
                <a:r>
                  <a:rPr lang="en-US" sz="2500" noProof="0" dirty="0"/>
                  <a:t>to </a:t>
                </a:r>
                <a:r>
                  <a:rPr lang="en-US" sz="2500" noProof="0" dirty="0" err="1">
                    <a:solidFill>
                      <a:schemeClr val="accent6">
                        <a:lumMod val="75000"/>
                      </a:schemeClr>
                    </a:solidFill>
                  </a:rPr>
                  <a:t>StrongAvoid</a:t>
                </a:r>
                <a:r>
                  <a:rPr lang="en-US" sz="2500" noProof="0" dirty="0"/>
                  <a:t> </a:t>
                </a:r>
                <a:br>
                  <a:rPr lang="en-US" sz="2500" noProof="0" dirty="0"/>
                </a:br>
                <a:r>
                  <a:rPr lang="en-US" sz="2500" dirty="0"/>
                  <a:t> </a:t>
                </a:r>
                <a:r>
                  <a:rPr lang="en-US" sz="2500" noProof="0" dirty="0"/>
                  <a:t>→ First problem in TF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CH" sz="2500" b="0" i="0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CH" sz="2500" b="0" i="0" noProof="0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fr-CH" sz="2500" b="0" i="1" noProof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500" noProof="0" dirty="0"/>
                  <a:t> proved to not</a:t>
                </a:r>
              </a:p>
              <a:p>
                <a:r>
                  <a:rPr lang="en-US" sz="2500" noProof="0" dirty="0"/>
                  <a:t> reduce to </a:t>
                </a:r>
                <a:r>
                  <a:rPr lang="en-US" sz="2500" noProof="0" dirty="0" err="1">
                    <a:solidFill>
                      <a:schemeClr val="accent6">
                        <a:lumMod val="75000"/>
                      </a:schemeClr>
                    </a:solidFill>
                  </a:rPr>
                  <a:t>StrongAvoid</a:t>
                </a:r>
                <a:endParaRPr lang="en-US" sz="2500" noProof="0" dirty="0">
                  <a:solidFill>
                    <a:schemeClr val="accent6">
                      <a:lumMod val="75000"/>
                    </a:schemeClr>
                  </a:solidFill>
                </a:endParaRPr>
              </a:p>
              <a:p>
                <a:endParaRPr lang="en-US" sz="2500" noProof="0" dirty="0"/>
              </a:p>
              <a:p>
                <a:br>
                  <a:rPr lang="en-US" sz="2500" noProof="0" dirty="0"/>
                </a:br>
                <a:r>
                  <a:rPr lang="en-US" sz="2500" noProof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LOP</a:t>
                </a:r>
                <a:r>
                  <a:rPr lang="en-US" sz="2500" noProof="0" dirty="0"/>
                  <a:t> does </a:t>
                </a:r>
                <a:r>
                  <a:rPr lang="en-US" sz="2500" noProof="0" dirty="0">
                    <a:solidFill>
                      <a:srgbClr val="FF0000"/>
                    </a:solidFill>
                  </a:rPr>
                  <a:t>not reduce </a:t>
                </a:r>
                <a:r>
                  <a:rPr lang="en-US" sz="2500" noProof="0" dirty="0"/>
                  <a:t>to </a:t>
                </a:r>
                <a:r>
                  <a:rPr lang="en-US" sz="2500" noProof="0" dirty="0" err="1">
                    <a:solidFill>
                      <a:schemeClr val="accent2">
                        <a:lumMod val="75000"/>
                      </a:schemeClr>
                    </a:solidFill>
                  </a:rPr>
                  <a:t>LeastNumber</a:t>
                </a:r>
                <a:endParaRPr lang="en-US" sz="2500" noProof="0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107AB41D-7861-F1B4-877A-07ACFFE95C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7853" y="2421032"/>
                <a:ext cx="5629159" cy="2400657"/>
              </a:xfrm>
              <a:prstGeom prst="rect">
                <a:avLst/>
              </a:prstGeom>
              <a:blipFill>
                <a:blip r:embed="rId3"/>
                <a:stretch>
                  <a:fillRect l="-1732" t="-1777" r="-1190" b="-50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2564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74407-69AC-AA73-9DB2-060807252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939CF48-DB54-150E-CB72-5F4EA576C479}"/>
              </a:ext>
            </a:extLst>
          </p:cNvPr>
          <p:cNvSpPr txBox="1"/>
          <p:nvPr/>
        </p:nvSpPr>
        <p:spPr>
          <a:xfrm>
            <a:off x="71120" y="193040"/>
            <a:ext cx="103632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noProof="0" dirty="0">
                <a:latin typeface="Arial" panose="020B0604020202020204" pitchFamily="34" charset="0"/>
                <a:cs typeface="Arial" panose="020B0604020202020204" pitchFamily="34" charset="0"/>
              </a:rPr>
              <a:t>Tool: Proof Complexity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0CA4B2BF-ECC1-7E33-9805-5D107ED42908}"/>
                  </a:ext>
                </a:extLst>
              </p:cNvPr>
              <p:cNvSpPr txBox="1"/>
              <p:nvPr/>
            </p:nvSpPr>
            <p:spPr>
              <a:xfrm>
                <a:off x="477520" y="1259840"/>
                <a:ext cx="11226800" cy="3939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500" noProof="0" dirty="0"/>
                  <a:t>Like most separations in TFNP! </a:t>
                </a:r>
              </a:p>
              <a:p>
                <a:endParaRPr lang="en-US" sz="2500" noProof="0" dirty="0"/>
              </a:p>
              <a:p>
                <a:endParaRPr lang="en-US" sz="2500" noProof="0" dirty="0"/>
              </a:p>
              <a:p>
                <a:r>
                  <a:rPr lang="en-US" sz="2500" noProof="0" dirty="0"/>
                  <a:t>What’s new?</a:t>
                </a:r>
              </a:p>
              <a:p>
                <a:br>
                  <a:rPr lang="en-US" sz="2500" noProof="0" dirty="0"/>
                </a:br>
                <a:r>
                  <a:rPr lang="en-US" sz="2500" noProof="0" dirty="0"/>
                  <a:t>In TF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500" noProof="0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2500" i="1" noProof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500" noProof="0" dirty="0"/>
                  <a:t>, we have to deal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500" noProof="0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2500" i="1" noProof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500" noProof="0" dirty="0"/>
                  <a:t>-Proof Complexity</a:t>
                </a:r>
              </a:p>
              <a:p>
                <a:endParaRPr lang="en-US" sz="2500" noProof="0" dirty="0"/>
              </a:p>
              <a:p>
                <a:r>
                  <a:rPr lang="en-US" sz="2500" noProof="0" dirty="0"/>
                  <a:t>→ This is the first separation proved this way, and the first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500" noProof="0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2500" i="1" noProof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500" noProof="0" dirty="0"/>
                  <a:t>-Proof Complexity lower bound!</a:t>
                </a:r>
              </a:p>
              <a:p>
                <a:pPr marL="457200" indent="-457200">
                  <a:buFont typeface="+mj-lt"/>
                  <a:buAutoNum type="arabicPeriod"/>
                </a:pPr>
                <a:endParaRPr lang="en-US" sz="2500" noProof="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0CA4B2BF-ECC1-7E33-9805-5D107ED429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520" y="1259840"/>
                <a:ext cx="11226800" cy="3939540"/>
              </a:xfrm>
              <a:prstGeom prst="rect">
                <a:avLst/>
              </a:prstGeom>
              <a:blipFill>
                <a:blip r:embed="rId2"/>
                <a:stretch>
                  <a:fillRect l="-869" t="-12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2907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518EC-C080-CB77-ADE3-0F6A4B829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E6340A3-138E-61DB-2B3E-89AF88D02EE1}"/>
              </a:ext>
            </a:extLst>
          </p:cNvPr>
          <p:cNvSpPr txBox="1"/>
          <p:nvPr/>
        </p:nvSpPr>
        <p:spPr>
          <a:xfrm>
            <a:off x="71120" y="193040"/>
            <a:ext cx="103632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noProof="0" dirty="0">
                <a:latin typeface="Arial" panose="020B0604020202020204" pitchFamily="34" charset="0"/>
                <a:cs typeface="Arial" panose="020B0604020202020204" pitchFamily="34" charset="0"/>
              </a:rPr>
              <a:t>How our proof works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4148E980-236A-EBF6-A04A-2E7D778DC64F}"/>
                  </a:ext>
                </a:extLst>
              </p:cNvPr>
              <p:cNvSpPr txBox="1"/>
              <p:nvPr/>
            </p:nvSpPr>
            <p:spPr>
              <a:xfrm>
                <a:off x="477520" y="1259840"/>
                <a:ext cx="11226800" cy="50629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500" noProof="0" dirty="0"/>
                  <a:t>1. TF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0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500" b="0" i="0" noProof="0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2500" b="0" i="1" noProof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500" noProof="0" dirty="0"/>
                  <a:t> →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500" noProof="0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2500" i="1" noProof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500" noProof="0" dirty="0"/>
                  <a:t>-Proof Complexity</a:t>
                </a:r>
              </a:p>
              <a:p>
                <a:pPr algn="ctr"/>
                <a:r>
                  <a:rPr lang="en-US" sz="2200" noProof="0" dirty="0"/>
                  <a:t>	</a:t>
                </a:r>
                <a:r>
                  <a:rPr lang="en-US" sz="2200" noProof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LOP</a:t>
                </a:r>
                <a:r>
                  <a:rPr lang="en-US" sz="2200" noProof="0" dirty="0"/>
                  <a:t> reduces to </a:t>
                </a:r>
                <a:r>
                  <a:rPr lang="en-US" sz="2200" noProof="0" dirty="0" err="1">
                    <a:solidFill>
                      <a:schemeClr val="accent6">
                        <a:lumMod val="75000"/>
                      </a:schemeClr>
                    </a:solidFill>
                  </a:rPr>
                  <a:t>StrongAvoid</a:t>
                </a:r>
                <a:r>
                  <a:rPr lang="en-US" sz="2200" noProof="0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</a:p>
              <a:p>
                <a:pPr algn="ctr"/>
                <a:r>
                  <a:rPr lang="en-US" sz="2200" noProof="0" dirty="0" err="1"/>
                  <a:t>iff</a:t>
                </a:r>
                <a:endParaRPr lang="en-US" sz="2200" noProof="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200" noProof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200" noProof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2200" i="1" noProof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200" noProof="0" dirty="0"/>
                  <a:t>-</a:t>
                </a:r>
                <a:r>
                  <a:rPr lang="en-US" sz="2200" noProof="0" dirty="0">
                    <a:solidFill>
                      <a:schemeClr val="bg2">
                        <a:lumMod val="75000"/>
                      </a:schemeClr>
                    </a:solidFill>
                  </a:rPr>
                  <a:t>(unary) </a:t>
                </a:r>
                <a:r>
                  <a:rPr lang="en-US" sz="2200" noProof="0" dirty="0">
                    <a:solidFill>
                      <a:schemeClr val="accent6">
                        <a:lumMod val="75000"/>
                      </a:schemeClr>
                    </a:solidFill>
                  </a:rPr>
                  <a:t>Sherali-Adams</a:t>
                </a:r>
                <a:r>
                  <a:rPr lang="en-US" sz="2200" noProof="0" dirty="0"/>
                  <a:t> can efficiently prove that </a:t>
                </a:r>
                <a:r>
                  <a:rPr lang="en-US" sz="2200" noProof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LOP</a:t>
                </a:r>
                <a:r>
                  <a:rPr lang="en-US" sz="2200" noProof="0" dirty="0"/>
                  <a:t> is total</a:t>
                </a:r>
              </a:p>
              <a:p>
                <a:endParaRPr lang="en-US" sz="2500" noProof="0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500" noProof="0" dirty="0"/>
                  <a:t>2. Proof lower bound method </a:t>
                </a:r>
                <a:endParaRPr kumimoji="0" lang="en-US" sz="2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4EA72E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0" lang="en-US" sz="2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4EA72E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Σ</m:t>
                        </m:r>
                      </m:e>
                      <m:sub>
                        <m:r>
                          <a:rPr kumimoji="0" lang="en-US" sz="2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4EA72E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-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E8E8E8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(unary) 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EA72E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Sherali-Adams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does not 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have a low 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degree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proof of 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E2841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LOP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200" noProof="0" dirty="0" err="1">
                    <a:solidFill>
                      <a:prstClr val="black"/>
                    </a:solidFill>
                    <a:latin typeface="Arial" panose="020B0604020202020204"/>
                  </a:rPr>
                  <a:t>iff</a:t>
                </a:r>
                <a:endParaRPr lang="en-US" sz="2200" noProof="0" dirty="0">
                  <a:solidFill>
                    <a:prstClr val="black"/>
                  </a:solidFill>
                  <a:latin typeface="Arial" panose="020B0604020202020204"/>
                </a:endParaRPr>
              </a:p>
              <a:p>
                <a:pPr lvl="0" algn="ctr">
                  <a:defRPr/>
                </a:pPr>
                <a:r>
                  <a:rPr lang="en-US" sz="2200" noProof="0" dirty="0">
                    <a:solidFill>
                      <a:prstClr val="black"/>
                    </a:solidFill>
                    <a:latin typeface="Arial" panose="020B0604020202020204"/>
                  </a:rPr>
                  <a:t>There is a high </a:t>
                </a:r>
                <a:r>
                  <a:rPr lang="en-US" sz="2200" noProof="0" dirty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/>
                  </a:rPr>
                  <a:t>degree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noProof="0">
                            <a:solidFill>
                              <a:srgbClr val="4EA72E">
                                <a:lumMod val="75000"/>
                              </a:srgb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200" noProof="0">
                            <a:solidFill>
                              <a:srgbClr val="4EA72E">
                                <a:lumMod val="75000"/>
                              </a:srgbClr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2200" i="1" noProof="0">
                            <a:solidFill>
                              <a:srgbClr val="4EA72E">
                                <a:lumMod val="75000"/>
                              </a:srgb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-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75000"/>
                      </a:scheme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Pseudo-Expectation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for 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LOP</a:t>
                </a:r>
                <a:endParaRPr lang="en-US" sz="2200" noProof="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Arial" panose="020B0604020202020204"/>
                </a:endParaRPr>
              </a:p>
              <a:p>
                <a:pPr lvl="0" algn="ctr">
                  <a:defRPr/>
                </a:pPr>
                <a:endParaRPr lang="en-US" sz="2500" noProof="0" dirty="0"/>
              </a:p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500" noProof="0" dirty="0"/>
                  <a:t>3. Combinatorial covering problem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200" noProof="0" dirty="0"/>
                  <a:t>We solve some covering problem that implies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there is a high 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E97132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degree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4EA72E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0" lang="en-US" sz="2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4EA72E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Σ</m:t>
                        </m:r>
                      </m:e>
                      <m:sub>
                        <m:r>
                          <a:rPr kumimoji="0" lang="en-US" sz="2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4EA72E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-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EA72E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Pseudo-Expectation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for 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E2841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LOP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2200" noProof="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4148E980-236A-EBF6-A04A-2E7D778DC6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520" y="1259840"/>
                <a:ext cx="11226800" cy="5062924"/>
              </a:xfrm>
              <a:prstGeom prst="rect">
                <a:avLst/>
              </a:prstGeom>
              <a:blipFill>
                <a:blip r:embed="rId2"/>
                <a:stretch>
                  <a:fillRect l="-869" t="-9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9940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8396</TotalTime>
  <Words>1989</Words>
  <Application>Microsoft Office PowerPoint</Application>
  <PresentationFormat>Grand écran</PresentationFormat>
  <Paragraphs>316</Paragraphs>
  <Slides>39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3" baseType="lpstr">
      <vt:lpstr>Aptos</vt:lpstr>
      <vt:lpstr>Arial</vt:lpstr>
      <vt:lpstr>Cambria Math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Imrek, Deniz A</dc:creator>
  <cp:lastModifiedBy>Imrek, Deniz A</cp:lastModifiedBy>
  <cp:revision>38</cp:revision>
  <dcterms:created xsi:type="dcterms:W3CDTF">2026-07-11T19:54:36Z</dcterms:created>
  <dcterms:modified xsi:type="dcterms:W3CDTF">2026-08-03T05:51:55Z</dcterms:modified>
</cp:coreProperties>
</file>